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embeddedFontLst>
    <p:embeddedFont>
      <p:font typeface="Manrope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sGjU+qn0Mz2fYMCbneKTjezx4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BA56F0-A22A-435C-8678-E9859EAD52ED}" v="36" dt="2024-01-03T19:07:08.894"/>
  </p1510:revLst>
</p1510:revInfo>
</file>

<file path=ppt/tableStyles.xml><?xml version="1.0" encoding="utf-8"?>
<a:tblStyleLst xmlns:a="http://schemas.openxmlformats.org/drawingml/2006/main" def="{63C57B77-3449-433A-8531-371C3E583A7F}">
  <a:tblStyle styleId="{63C57B77-3449-433A-8531-371C3E583A7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676725" y="582925"/>
            <a:ext cx="6705925" cy="2914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270006" y="105512"/>
            <a:ext cx="574167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1" i="0">
                <a:solidFill>
                  <a:srgbClr val="01263F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1" i="0">
                <a:solidFill>
                  <a:srgbClr val="01263F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70006" y="105512"/>
            <a:ext cx="574167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1" i="0">
                <a:solidFill>
                  <a:srgbClr val="01263F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70006" y="105512"/>
            <a:ext cx="574167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1" i="0">
                <a:solidFill>
                  <a:srgbClr val="01263F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70006" y="105512"/>
            <a:ext cx="574167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00" b="1" i="0" u="none" strike="noStrike" cap="none">
                <a:solidFill>
                  <a:srgbClr val="01263F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Google Shape;43;p1"/>
          <p:cNvGraphicFramePr/>
          <p:nvPr>
            <p:extLst>
              <p:ext uri="{D42A27DB-BD31-4B8C-83A1-F6EECF244321}">
                <p14:modId xmlns:p14="http://schemas.microsoft.com/office/powerpoint/2010/main" val="3638999965"/>
              </p:ext>
            </p:extLst>
          </p:nvPr>
        </p:nvGraphicFramePr>
        <p:xfrm>
          <a:off x="330204" y="2200033"/>
          <a:ext cx="3020050" cy="5377800"/>
        </p:xfrm>
        <a:graphic>
          <a:graphicData uri="http://schemas.openxmlformats.org/drawingml/2006/table">
            <a:tbl>
              <a:tblPr firstRow="1" bandRow="1">
                <a:noFill/>
                <a:tableStyleId>{63C57B77-3449-433A-8531-371C3E583A7F}</a:tableStyleId>
              </a:tblPr>
              <a:tblGrid>
                <a:gridCol w="302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500">
                <a:tc>
                  <a:txBody>
                    <a:bodyPr/>
                    <a:lstStyle/>
                    <a:p>
                      <a:pPr marL="0" marR="60325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Initiation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21600" marB="0">
                    <a:lnL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075">
                <a:tc>
                  <a:txBody>
                    <a:bodyPr/>
                    <a:lstStyle/>
                    <a:p>
                      <a:pPr marL="333375" marR="201295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61D2E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61D2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team identifies the need for a change.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70358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61D2E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61D2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Complete the Change Order Request Form.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33401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61D2E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61D2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Submit the request to the Project Manager.</a:t>
                      </a:r>
                      <a:endParaRPr sz="1200" u="none" strike="noStrike" cap="none" dirty="0">
                        <a:solidFill>
                          <a:srgbClr val="061D2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90175" marB="0">
                    <a:lnL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75">
                <a:tc>
                  <a:txBody>
                    <a:bodyPr/>
                    <a:lstStyle/>
                    <a:p>
                      <a:pPr marL="0" marR="60325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Review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64775" marB="0">
                    <a:lnT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682625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Manager reviews the request.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170815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Evaluate scope, cost, and impact on the schedule.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Consult with relevant stakeholders.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6350" marB="0">
                    <a:lnL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79375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Estimation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73650" marB="0">
                    <a:lnT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700">
                <a:tc>
                  <a:txBody>
                    <a:bodyPr/>
                    <a:lstStyle/>
                    <a:p>
                      <a:pPr marL="333375" marR="226695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Obtain accurate cost estimates from suppliers and subcontractors.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10922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 labor, materials, equipment, and potential schedule adjustments.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T="145425" marB="0">
                    <a:lnL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7685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" name="Google Shape;44;p1"/>
          <p:cNvSpPr txBox="1">
            <a:spLocks noGrp="1"/>
          </p:cNvSpPr>
          <p:nvPr>
            <p:ph type="title"/>
          </p:nvPr>
        </p:nvSpPr>
        <p:spPr>
          <a:xfrm>
            <a:off x="2048206" y="165870"/>
            <a:ext cx="57417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Change Order Procedure</a:t>
            </a:r>
            <a:endParaRPr/>
          </a:p>
        </p:txBody>
      </p:sp>
      <p:grpSp>
        <p:nvGrpSpPr>
          <p:cNvPr id="45" name="Google Shape;45;p1"/>
          <p:cNvGrpSpPr/>
          <p:nvPr/>
        </p:nvGrpSpPr>
        <p:grpSpPr>
          <a:xfrm>
            <a:off x="338909" y="845820"/>
            <a:ext cx="9413938" cy="601987"/>
            <a:chOff x="328811" y="865369"/>
            <a:chExt cx="9413938" cy="601987"/>
          </a:xfrm>
        </p:grpSpPr>
        <p:sp>
          <p:nvSpPr>
            <p:cNvPr id="46" name="Google Shape;46;p1"/>
            <p:cNvSpPr/>
            <p:nvPr/>
          </p:nvSpPr>
          <p:spPr>
            <a:xfrm>
              <a:off x="5880679" y="865375"/>
              <a:ext cx="3862070" cy="601980"/>
            </a:xfrm>
            <a:custGeom>
              <a:avLst/>
              <a:gdLst/>
              <a:ahLst/>
              <a:cxnLst/>
              <a:rect l="l" t="t" r="r" b="b"/>
              <a:pathLst>
                <a:path w="3862070" h="601980" extrusionOk="0">
                  <a:moveTo>
                    <a:pt x="3861600" y="0"/>
                  </a:moveTo>
                  <a:lnTo>
                    <a:pt x="0" y="0"/>
                  </a:lnTo>
                  <a:lnTo>
                    <a:pt x="0" y="601916"/>
                  </a:lnTo>
                  <a:lnTo>
                    <a:pt x="3861600" y="601941"/>
                  </a:lnTo>
                  <a:lnTo>
                    <a:pt x="3861600" y="0"/>
                  </a:lnTo>
                  <a:close/>
                </a:path>
              </a:pathLst>
            </a:custGeom>
            <a:solidFill>
              <a:srgbClr val="84CDB2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445804" y="865376"/>
              <a:ext cx="4197985" cy="601980"/>
            </a:xfrm>
            <a:custGeom>
              <a:avLst/>
              <a:gdLst/>
              <a:ahLst/>
              <a:cxnLst/>
              <a:rect l="l" t="t" r="r" b="b"/>
              <a:pathLst>
                <a:path w="4197984" h="601980" extrusionOk="0">
                  <a:moveTo>
                    <a:pt x="3699078" y="0"/>
                  </a:moveTo>
                  <a:lnTo>
                    <a:pt x="0" y="0"/>
                  </a:lnTo>
                  <a:lnTo>
                    <a:pt x="0" y="601916"/>
                  </a:lnTo>
                  <a:lnTo>
                    <a:pt x="1557553" y="601941"/>
                  </a:lnTo>
                  <a:lnTo>
                    <a:pt x="3699078" y="601941"/>
                  </a:lnTo>
                  <a:lnTo>
                    <a:pt x="4197642" y="300964"/>
                  </a:lnTo>
                  <a:lnTo>
                    <a:pt x="3699078" y="0"/>
                  </a:lnTo>
                  <a:close/>
                </a:path>
              </a:pathLst>
            </a:custGeom>
            <a:solidFill>
              <a:srgbClr val="09A76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328811" y="865369"/>
              <a:ext cx="3194050" cy="601980"/>
            </a:xfrm>
            <a:custGeom>
              <a:avLst/>
              <a:gdLst/>
              <a:ahLst/>
              <a:cxnLst/>
              <a:rect l="l" t="t" r="r" b="b"/>
              <a:pathLst>
                <a:path w="3194050" h="601980" extrusionOk="0">
                  <a:moveTo>
                    <a:pt x="2648927" y="0"/>
                  </a:moveTo>
                  <a:lnTo>
                    <a:pt x="12" y="0"/>
                  </a:lnTo>
                  <a:lnTo>
                    <a:pt x="0" y="601941"/>
                  </a:lnTo>
                  <a:lnTo>
                    <a:pt x="2648950" y="601929"/>
                  </a:lnTo>
                  <a:lnTo>
                    <a:pt x="3193719" y="300964"/>
                  </a:lnTo>
                  <a:lnTo>
                    <a:pt x="2648927" y="0"/>
                  </a:lnTo>
                  <a:close/>
                </a:path>
              </a:pathLst>
            </a:custGeom>
            <a:solidFill>
              <a:srgbClr val="07685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aphicFrame>
        <p:nvGraphicFramePr>
          <p:cNvPr id="49" name="Google Shape;49;p1"/>
          <p:cNvGraphicFramePr/>
          <p:nvPr>
            <p:extLst>
              <p:ext uri="{D42A27DB-BD31-4B8C-83A1-F6EECF244321}">
                <p14:modId xmlns:p14="http://schemas.microsoft.com/office/powerpoint/2010/main" val="2389956447"/>
              </p:ext>
            </p:extLst>
          </p:nvPr>
        </p:nvGraphicFramePr>
        <p:xfrm>
          <a:off x="3515690" y="2200033"/>
          <a:ext cx="3020050" cy="4178275"/>
        </p:xfrm>
        <a:graphic>
          <a:graphicData uri="http://schemas.openxmlformats.org/drawingml/2006/table">
            <a:tbl>
              <a:tblPr firstRow="1" bandRow="1">
                <a:noFill/>
                <a:tableStyleId>{63C57B77-3449-433A-8531-371C3E583A7F}</a:tableStyleId>
              </a:tblPr>
              <a:tblGrid>
                <a:gridCol w="302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500">
                <a:tc>
                  <a:txBody>
                    <a:bodyPr/>
                    <a:lstStyle/>
                    <a:p>
                      <a:pPr marL="0" marR="60325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21600" marB="0">
                    <a:lnL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075">
                <a:tc>
                  <a:txBody>
                    <a:bodyPr/>
                    <a:lstStyle/>
                    <a:p>
                      <a:pPr marL="333375" marR="44450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Project Manager seeks approval from the client.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72263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Client reviews the proposed change order.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247650" lvl="0" indent="-228600" algn="l" rtl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If approved, sign the Change Order Approval Form.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90175" marB="0">
                    <a:lnL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75">
                <a:tc>
                  <a:txBody>
                    <a:bodyPr/>
                    <a:lstStyle/>
                    <a:p>
                      <a:pPr marL="0" marR="60325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Documentation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64775" marB="0">
                    <a:lnL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58547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Document all communication, approvals and issue related subcontractor change orders.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247650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Update project plans and drawings as needed.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215265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Ensure all team members are aware of the changes.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T="4450" marB="0">
                    <a:lnL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09A76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0" name="Google Shape;50;p1"/>
          <p:cNvGraphicFramePr/>
          <p:nvPr>
            <p:extLst>
              <p:ext uri="{D42A27DB-BD31-4B8C-83A1-F6EECF244321}">
                <p14:modId xmlns:p14="http://schemas.microsoft.com/office/powerpoint/2010/main" val="2829132677"/>
              </p:ext>
            </p:extLst>
          </p:nvPr>
        </p:nvGraphicFramePr>
        <p:xfrm>
          <a:off x="6701193" y="2200033"/>
          <a:ext cx="3020050" cy="4175100"/>
        </p:xfrm>
        <a:graphic>
          <a:graphicData uri="http://schemas.openxmlformats.org/drawingml/2006/table">
            <a:tbl>
              <a:tblPr firstRow="1" bandRow="1">
                <a:noFill/>
                <a:tableStyleId>{63C57B77-3449-433A-8531-371C3E583A7F}</a:tableStyleId>
              </a:tblPr>
              <a:tblGrid>
                <a:gridCol w="302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500">
                <a:tc>
                  <a:txBody>
                    <a:bodyPr/>
                    <a:lstStyle/>
                    <a:p>
                      <a:pPr marL="0" marR="927735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Monitoring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T="21600" marB="0">
                    <a:lnL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075">
                <a:tc>
                  <a:txBody>
                    <a:bodyPr/>
                    <a:lstStyle/>
                    <a:p>
                      <a:pPr marL="333375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Monitor progress closely.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846455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Track actual costs against estimated costs.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33375" marR="676275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Adjust the project budget as necessary.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T="90175" marB="0">
                    <a:lnL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75">
                <a:tc>
                  <a:txBody>
                    <a:bodyPr/>
                    <a:lstStyle/>
                    <a:p>
                      <a:pPr marL="0" marR="883285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Completion</a:t>
                      </a:r>
                      <a:endParaRPr sz="18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T="64775" marB="0">
                    <a:lnT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12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0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346075" marR="335915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Verify that the change order work is complete.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6075" marR="0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Confirm client satisfaction.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6075" marR="267335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Update project documentation for as-built records.</a:t>
                      </a:r>
                      <a:endParaRPr sz="12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6075" marR="0" lvl="0" indent="-228600" algn="l" rtl="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1263F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Conduct a lessons learned </a:t>
                      </a:r>
                      <a:r>
                        <a:rPr lang="en-US" sz="1200" u="none" strike="noStrike" cap="none" dirty="0">
                          <a:solidFill>
                            <a:srgbClr val="01263F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review.</a:t>
                      </a:r>
                      <a:endParaRPr sz="1200" u="none" strike="noStrike" cap="none" dirty="0"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0" marT="4450" marB="0">
                    <a:lnL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rgbClr val="B0DCC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1" name="Google Shape;51;p1"/>
          <p:cNvGrpSpPr/>
          <p:nvPr/>
        </p:nvGrpSpPr>
        <p:grpSpPr>
          <a:xfrm>
            <a:off x="8011762" y="7070160"/>
            <a:ext cx="1222821" cy="365433"/>
            <a:chOff x="7349744" y="6872350"/>
            <a:chExt cx="1884743" cy="563245"/>
          </a:xfrm>
        </p:grpSpPr>
        <p:pic>
          <p:nvPicPr>
            <p:cNvPr id="52" name="Google Shape;52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456448" y="7031135"/>
              <a:ext cx="228396" cy="24616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" name="Google Shape;53;p1"/>
            <p:cNvSpPr/>
            <p:nvPr/>
          </p:nvSpPr>
          <p:spPr>
            <a:xfrm>
              <a:off x="7349744" y="6872350"/>
              <a:ext cx="427990" cy="563245"/>
            </a:xfrm>
            <a:custGeom>
              <a:avLst/>
              <a:gdLst/>
              <a:ahLst/>
              <a:cxnLst/>
              <a:rect l="l" t="t" r="r" b="b"/>
              <a:pathLst>
                <a:path w="427990" h="563245" extrusionOk="0">
                  <a:moveTo>
                    <a:pt x="114452" y="395655"/>
                  </a:moveTo>
                  <a:lnTo>
                    <a:pt x="114160" y="390436"/>
                  </a:lnTo>
                  <a:lnTo>
                    <a:pt x="111010" y="386918"/>
                  </a:lnTo>
                  <a:lnTo>
                    <a:pt x="96393" y="367919"/>
                  </a:lnTo>
                  <a:lnTo>
                    <a:pt x="84734" y="346862"/>
                  </a:lnTo>
                  <a:lnTo>
                    <a:pt x="76365" y="324027"/>
                  </a:lnTo>
                  <a:lnTo>
                    <a:pt x="71653" y="299745"/>
                  </a:lnTo>
                  <a:lnTo>
                    <a:pt x="71437" y="265620"/>
                  </a:lnTo>
                  <a:lnTo>
                    <a:pt x="78092" y="233489"/>
                  </a:lnTo>
                  <a:lnTo>
                    <a:pt x="90906" y="204076"/>
                  </a:lnTo>
                  <a:lnTo>
                    <a:pt x="109131" y="178104"/>
                  </a:lnTo>
                  <a:lnTo>
                    <a:pt x="112217" y="174536"/>
                  </a:lnTo>
                  <a:lnTo>
                    <a:pt x="112407" y="169329"/>
                  </a:lnTo>
                  <a:lnTo>
                    <a:pt x="72110" y="121348"/>
                  </a:lnTo>
                  <a:lnTo>
                    <a:pt x="65493" y="121018"/>
                  </a:lnTo>
                  <a:lnTo>
                    <a:pt x="61671" y="125107"/>
                  </a:lnTo>
                  <a:lnTo>
                    <a:pt x="35890" y="158330"/>
                  </a:lnTo>
                  <a:lnTo>
                    <a:pt x="16484" y="196024"/>
                  </a:lnTo>
                  <a:lnTo>
                    <a:pt x="4254" y="237363"/>
                  </a:lnTo>
                  <a:lnTo>
                    <a:pt x="0" y="281571"/>
                  </a:lnTo>
                  <a:lnTo>
                    <a:pt x="4470" y="326771"/>
                  </a:lnTo>
                  <a:lnTo>
                    <a:pt x="17284" y="368960"/>
                  </a:lnTo>
                  <a:lnTo>
                    <a:pt x="37579" y="407263"/>
                  </a:lnTo>
                  <a:lnTo>
                    <a:pt x="64477" y="440855"/>
                  </a:lnTo>
                  <a:lnTo>
                    <a:pt x="68376" y="444893"/>
                  </a:lnTo>
                  <a:lnTo>
                    <a:pt x="74980" y="444436"/>
                  </a:lnTo>
                  <a:lnTo>
                    <a:pt x="78511" y="440080"/>
                  </a:lnTo>
                  <a:lnTo>
                    <a:pt x="114452" y="395655"/>
                  </a:lnTo>
                  <a:close/>
                </a:path>
                <a:path w="427990" h="563245" extrusionOk="0">
                  <a:moveTo>
                    <a:pt x="427736" y="166497"/>
                  </a:moveTo>
                  <a:lnTo>
                    <a:pt x="394919" y="122974"/>
                  </a:lnTo>
                  <a:lnTo>
                    <a:pt x="357365" y="91249"/>
                  </a:lnTo>
                  <a:lnTo>
                    <a:pt x="313537" y="68122"/>
                  </a:lnTo>
                  <a:lnTo>
                    <a:pt x="264718" y="54876"/>
                  </a:lnTo>
                  <a:lnTo>
                    <a:pt x="264718" y="4241"/>
                  </a:lnTo>
                  <a:lnTo>
                    <a:pt x="260489" y="0"/>
                  </a:lnTo>
                  <a:lnTo>
                    <a:pt x="198323" y="0"/>
                  </a:lnTo>
                  <a:lnTo>
                    <a:pt x="194094" y="4241"/>
                  </a:lnTo>
                  <a:lnTo>
                    <a:pt x="194094" y="54876"/>
                  </a:lnTo>
                  <a:lnTo>
                    <a:pt x="170040" y="59944"/>
                  </a:lnTo>
                  <a:lnTo>
                    <a:pt x="125133" y="77330"/>
                  </a:lnTo>
                  <a:lnTo>
                    <a:pt x="99034" y="98920"/>
                  </a:lnTo>
                  <a:lnTo>
                    <a:pt x="136182" y="143154"/>
                  </a:lnTo>
                  <a:lnTo>
                    <a:pt x="139217" y="146773"/>
                  </a:lnTo>
                  <a:lnTo>
                    <a:pt x="144386" y="147485"/>
                  </a:lnTo>
                  <a:lnTo>
                    <a:pt x="148437" y="145072"/>
                  </a:lnTo>
                  <a:lnTo>
                    <a:pt x="166941" y="135623"/>
                  </a:lnTo>
                  <a:lnTo>
                    <a:pt x="186728" y="128638"/>
                  </a:lnTo>
                  <a:lnTo>
                    <a:pt x="207606" y="124294"/>
                  </a:lnTo>
                  <a:lnTo>
                    <a:pt x="229400" y="122809"/>
                  </a:lnTo>
                  <a:lnTo>
                    <a:pt x="270154" y="128117"/>
                  </a:lnTo>
                  <a:lnTo>
                    <a:pt x="306984" y="143116"/>
                  </a:lnTo>
                  <a:lnTo>
                    <a:pt x="338531" y="166433"/>
                  </a:lnTo>
                  <a:lnTo>
                    <a:pt x="363448" y="196697"/>
                  </a:lnTo>
                  <a:lnTo>
                    <a:pt x="366191" y="201015"/>
                  </a:lnTo>
                  <a:lnTo>
                    <a:pt x="371703" y="202615"/>
                  </a:lnTo>
                  <a:lnTo>
                    <a:pt x="426021" y="172478"/>
                  </a:lnTo>
                  <a:lnTo>
                    <a:pt x="427736" y="166497"/>
                  </a:lnTo>
                  <a:close/>
                </a:path>
                <a:path w="427990" h="563245" extrusionOk="0">
                  <a:moveTo>
                    <a:pt x="427837" y="396468"/>
                  </a:moveTo>
                  <a:lnTo>
                    <a:pt x="426135" y="390512"/>
                  </a:lnTo>
                  <a:lnTo>
                    <a:pt x="421487" y="387934"/>
                  </a:lnTo>
                  <a:lnTo>
                    <a:pt x="371640" y="360337"/>
                  </a:lnTo>
                  <a:lnTo>
                    <a:pt x="366318" y="361899"/>
                  </a:lnTo>
                  <a:lnTo>
                    <a:pt x="363677" y="366102"/>
                  </a:lnTo>
                  <a:lnTo>
                    <a:pt x="336778" y="398360"/>
                  </a:lnTo>
                  <a:lnTo>
                    <a:pt x="302336" y="422541"/>
                  </a:lnTo>
                  <a:lnTo>
                    <a:pt x="262051" y="436956"/>
                  </a:lnTo>
                  <a:lnTo>
                    <a:pt x="217589" y="439902"/>
                  </a:lnTo>
                  <a:lnTo>
                    <a:pt x="199859" y="437565"/>
                  </a:lnTo>
                  <a:lnTo>
                    <a:pt x="182765" y="433273"/>
                  </a:lnTo>
                  <a:lnTo>
                    <a:pt x="166408" y="427139"/>
                  </a:lnTo>
                  <a:lnTo>
                    <a:pt x="150926" y="419303"/>
                  </a:lnTo>
                  <a:lnTo>
                    <a:pt x="146824" y="416941"/>
                  </a:lnTo>
                  <a:lnTo>
                    <a:pt x="141643" y="417741"/>
                  </a:lnTo>
                  <a:lnTo>
                    <a:pt x="102158" y="466547"/>
                  </a:lnTo>
                  <a:lnTo>
                    <a:pt x="103085" y="473100"/>
                  </a:lnTo>
                  <a:lnTo>
                    <a:pt x="107835" y="476072"/>
                  </a:lnTo>
                  <a:lnTo>
                    <a:pt x="127774" y="487235"/>
                  </a:lnTo>
                  <a:lnTo>
                    <a:pt x="148882" y="496417"/>
                  </a:lnTo>
                  <a:lnTo>
                    <a:pt x="171030" y="503466"/>
                  </a:lnTo>
                  <a:lnTo>
                    <a:pt x="194081" y="508266"/>
                  </a:lnTo>
                  <a:lnTo>
                    <a:pt x="194081" y="558939"/>
                  </a:lnTo>
                  <a:lnTo>
                    <a:pt x="198323" y="563168"/>
                  </a:lnTo>
                  <a:lnTo>
                    <a:pt x="260489" y="563168"/>
                  </a:lnTo>
                  <a:lnTo>
                    <a:pt x="264718" y="558939"/>
                  </a:lnTo>
                  <a:lnTo>
                    <a:pt x="264718" y="508266"/>
                  </a:lnTo>
                  <a:lnTo>
                    <a:pt x="313588" y="494995"/>
                  </a:lnTo>
                  <a:lnTo>
                    <a:pt x="357441" y="471830"/>
                  </a:lnTo>
                  <a:lnTo>
                    <a:pt x="395020" y="440067"/>
                  </a:lnTo>
                  <a:lnTo>
                    <a:pt x="425056" y="401015"/>
                  </a:lnTo>
                  <a:lnTo>
                    <a:pt x="427837" y="396468"/>
                  </a:lnTo>
                  <a:close/>
                </a:path>
              </a:pathLst>
            </a:custGeom>
            <a:solidFill>
              <a:srgbClr val="00AE76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pic>
          <p:nvPicPr>
            <p:cNvPr id="54" name="Google Shape;54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808545" y="7065820"/>
              <a:ext cx="168249" cy="17614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5" name="Google Shape;5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001241" y="7066340"/>
              <a:ext cx="283245" cy="1758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"/>
            <p:cNvSpPr/>
            <p:nvPr/>
          </p:nvSpPr>
          <p:spPr>
            <a:xfrm>
              <a:off x="8292782" y="7015784"/>
              <a:ext cx="941705" cy="226695"/>
            </a:xfrm>
            <a:custGeom>
              <a:avLst/>
              <a:gdLst/>
              <a:ahLst/>
              <a:cxnLst/>
              <a:rect l="l" t="t" r="r" b="b"/>
              <a:pathLst>
                <a:path w="941704" h="226695" extrusionOk="0">
                  <a:moveTo>
                    <a:pt x="271856" y="54076"/>
                  </a:moveTo>
                  <a:lnTo>
                    <a:pt x="225323" y="54076"/>
                  </a:lnTo>
                  <a:lnTo>
                    <a:pt x="191947" y="176834"/>
                  </a:lnTo>
                  <a:lnTo>
                    <a:pt x="155956" y="56705"/>
                  </a:lnTo>
                  <a:lnTo>
                    <a:pt x="115900" y="56705"/>
                  </a:lnTo>
                  <a:lnTo>
                    <a:pt x="79730" y="176834"/>
                  </a:lnTo>
                  <a:lnTo>
                    <a:pt x="46532" y="54076"/>
                  </a:lnTo>
                  <a:lnTo>
                    <a:pt x="0" y="54076"/>
                  </a:lnTo>
                  <a:lnTo>
                    <a:pt x="49695" y="222669"/>
                  </a:lnTo>
                  <a:lnTo>
                    <a:pt x="105727" y="222669"/>
                  </a:lnTo>
                  <a:lnTo>
                    <a:pt x="135928" y="120459"/>
                  </a:lnTo>
                  <a:lnTo>
                    <a:pt x="166141" y="222669"/>
                  </a:lnTo>
                  <a:lnTo>
                    <a:pt x="222161" y="222669"/>
                  </a:lnTo>
                  <a:lnTo>
                    <a:pt x="271856" y="54076"/>
                  </a:lnTo>
                  <a:close/>
                </a:path>
                <a:path w="941704" h="226695" extrusionOk="0">
                  <a:moveTo>
                    <a:pt x="446620" y="98158"/>
                  </a:moveTo>
                  <a:lnTo>
                    <a:pt x="432295" y="77304"/>
                  </a:lnTo>
                  <a:lnTo>
                    <a:pt x="413512" y="62242"/>
                  </a:lnTo>
                  <a:lnTo>
                    <a:pt x="391680" y="53111"/>
                  </a:lnTo>
                  <a:lnTo>
                    <a:pt x="368287" y="50038"/>
                  </a:lnTo>
                  <a:lnTo>
                    <a:pt x="333121" y="56845"/>
                  </a:lnTo>
                  <a:lnTo>
                    <a:pt x="304558" y="75526"/>
                  </a:lnTo>
                  <a:lnTo>
                    <a:pt x="285381" y="103454"/>
                  </a:lnTo>
                  <a:lnTo>
                    <a:pt x="278371" y="138023"/>
                  </a:lnTo>
                  <a:lnTo>
                    <a:pt x="285140" y="172542"/>
                  </a:lnTo>
                  <a:lnTo>
                    <a:pt x="303834" y="200545"/>
                  </a:lnTo>
                  <a:lnTo>
                    <a:pt x="332003" y="219329"/>
                  </a:lnTo>
                  <a:lnTo>
                    <a:pt x="367233" y="226187"/>
                  </a:lnTo>
                  <a:lnTo>
                    <a:pt x="390664" y="223164"/>
                  </a:lnTo>
                  <a:lnTo>
                    <a:pt x="431393" y="199440"/>
                  </a:lnTo>
                  <a:lnTo>
                    <a:pt x="413245" y="156286"/>
                  </a:lnTo>
                  <a:lnTo>
                    <a:pt x="403974" y="169519"/>
                  </a:lnTo>
                  <a:lnTo>
                    <a:pt x="393331" y="178574"/>
                  </a:lnTo>
                  <a:lnTo>
                    <a:pt x="381406" y="183781"/>
                  </a:lnTo>
                  <a:lnTo>
                    <a:pt x="368287" y="185445"/>
                  </a:lnTo>
                  <a:lnTo>
                    <a:pt x="350342" y="181851"/>
                  </a:lnTo>
                  <a:lnTo>
                    <a:pt x="336042" y="171996"/>
                  </a:lnTo>
                  <a:lnTo>
                    <a:pt x="326567" y="157213"/>
                  </a:lnTo>
                  <a:lnTo>
                    <a:pt x="323151" y="138899"/>
                  </a:lnTo>
                  <a:lnTo>
                    <a:pt x="326504" y="120230"/>
                  </a:lnTo>
                  <a:lnTo>
                    <a:pt x="335927" y="105181"/>
                  </a:lnTo>
                  <a:lnTo>
                    <a:pt x="350418" y="95135"/>
                  </a:lnTo>
                  <a:lnTo>
                    <a:pt x="368985" y="91478"/>
                  </a:lnTo>
                  <a:lnTo>
                    <a:pt x="381266" y="93179"/>
                  </a:lnTo>
                  <a:lnTo>
                    <a:pt x="393115" y="98399"/>
                  </a:lnTo>
                  <a:lnTo>
                    <a:pt x="403733" y="107264"/>
                  </a:lnTo>
                  <a:lnTo>
                    <a:pt x="412369" y="119926"/>
                  </a:lnTo>
                  <a:lnTo>
                    <a:pt x="446620" y="98158"/>
                  </a:lnTo>
                  <a:close/>
                </a:path>
                <a:path w="941704" h="226695" extrusionOk="0">
                  <a:moveTo>
                    <a:pt x="638759" y="138379"/>
                  </a:moveTo>
                  <a:lnTo>
                    <a:pt x="631964" y="103682"/>
                  </a:lnTo>
                  <a:lnTo>
                    <a:pt x="623722" y="91490"/>
                  </a:lnTo>
                  <a:lnTo>
                    <a:pt x="613143" y="75831"/>
                  </a:lnTo>
                  <a:lnTo>
                    <a:pt x="593966" y="63385"/>
                  </a:lnTo>
                  <a:lnTo>
                    <a:pt x="593966" y="138379"/>
                  </a:lnTo>
                  <a:lnTo>
                    <a:pt x="590613" y="157149"/>
                  </a:lnTo>
                  <a:lnTo>
                    <a:pt x="581266" y="172059"/>
                  </a:lnTo>
                  <a:lnTo>
                    <a:pt x="566928" y="181889"/>
                  </a:lnTo>
                  <a:lnTo>
                    <a:pt x="548665" y="185445"/>
                  </a:lnTo>
                  <a:lnTo>
                    <a:pt x="530466" y="181889"/>
                  </a:lnTo>
                  <a:lnTo>
                    <a:pt x="516128" y="172059"/>
                  </a:lnTo>
                  <a:lnTo>
                    <a:pt x="506730" y="157149"/>
                  </a:lnTo>
                  <a:lnTo>
                    <a:pt x="503351" y="138379"/>
                  </a:lnTo>
                  <a:lnTo>
                    <a:pt x="506730" y="119710"/>
                  </a:lnTo>
                  <a:lnTo>
                    <a:pt x="516128" y="104851"/>
                  </a:lnTo>
                  <a:lnTo>
                    <a:pt x="530466" y="95034"/>
                  </a:lnTo>
                  <a:lnTo>
                    <a:pt x="548665" y="91490"/>
                  </a:lnTo>
                  <a:lnTo>
                    <a:pt x="566928" y="95034"/>
                  </a:lnTo>
                  <a:lnTo>
                    <a:pt x="581266" y="104851"/>
                  </a:lnTo>
                  <a:lnTo>
                    <a:pt x="590613" y="119710"/>
                  </a:lnTo>
                  <a:lnTo>
                    <a:pt x="593966" y="138379"/>
                  </a:lnTo>
                  <a:lnTo>
                    <a:pt x="593966" y="63385"/>
                  </a:lnTo>
                  <a:lnTo>
                    <a:pt x="584593" y="57302"/>
                  </a:lnTo>
                  <a:lnTo>
                    <a:pt x="548665" y="50571"/>
                  </a:lnTo>
                  <a:lnTo>
                    <a:pt x="512800" y="57302"/>
                  </a:lnTo>
                  <a:lnTo>
                    <a:pt x="484251" y="75831"/>
                  </a:lnTo>
                  <a:lnTo>
                    <a:pt x="465391" y="103682"/>
                  </a:lnTo>
                  <a:lnTo>
                    <a:pt x="458571" y="138379"/>
                  </a:lnTo>
                  <a:lnTo>
                    <a:pt x="465391" y="173139"/>
                  </a:lnTo>
                  <a:lnTo>
                    <a:pt x="484251" y="200990"/>
                  </a:lnTo>
                  <a:lnTo>
                    <a:pt x="512800" y="219481"/>
                  </a:lnTo>
                  <a:lnTo>
                    <a:pt x="548665" y="226187"/>
                  </a:lnTo>
                  <a:lnTo>
                    <a:pt x="584593" y="219481"/>
                  </a:lnTo>
                  <a:lnTo>
                    <a:pt x="613143" y="200990"/>
                  </a:lnTo>
                  <a:lnTo>
                    <a:pt x="623646" y="185445"/>
                  </a:lnTo>
                  <a:lnTo>
                    <a:pt x="631964" y="173139"/>
                  </a:lnTo>
                  <a:lnTo>
                    <a:pt x="638759" y="138379"/>
                  </a:lnTo>
                  <a:close/>
                </a:path>
                <a:path w="941704" h="226695" extrusionOk="0">
                  <a:moveTo>
                    <a:pt x="795274" y="173850"/>
                  </a:moveTo>
                  <a:lnTo>
                    <a:pt x="778624" y="137452"/>
                  </a:lnTo>
                  <a:lnTo>
                    <a:pt x="733806" y="119227"/>
                  </a:lnTo>
                  <a:lnTo>
                    <a:pt x="720051" y="115684"/>
                  </a:lnTo>
                  <a:lnTo>
                    <a:pt x="710158" y="112141"/>
                  </a:lnTo>
                  <a:lnTo>
                    <a:pt x="704189" y="107848"/>
                  </a:lnTo>
                  <a:lnTo>
                    <a:pt x="702195" y="102019"/>
                  </a:lnTo>
                  <a:lnTo>
                    <a:pt x="703986" y="96354"/>
                  </a:lnTo>
                  <a:lnTo>
                    <a:pt x="709015" y="92100"/>
                  </a:lnTo>
                  <a:lnTo>
                    <a:pt x="716788" y="89420"/>
                  </a:lnTo>
                  <a:lnTo>
                    <a:pt x="726782" y="88493"/>
                  </a:lnTo>
                  <a:lnTo>
                    <a:pt x="739203" y="90106"/>
                  </a:lnTo>
                  <a:lnTo>
                    <a:pt x="749604" y="94538"/>
                  </a:lnTo>
                  <a:lnTo>
                    <a:pt x="758037" y="101168"/>
                  </a:lnTo>
                  <a:lnTo>
                    <a:pt x="764540" y="109397"/>
                  </a:lnTo>
                  <a:lnTo>
                    <a:pt x="793343" y="85686"/>
                  </a:lnTo>
                  <a:lnTo>
                    <a:pt x="782485" y="72491"/>
                  </a:lnTo>
                  <a:lnTo>
                    <a:pt x="767829" y="61277"/>
                  </a:lnTo>
                  <a:lnTo>
                    <a:pt x="749033" y="53479"/>
                  </a:lnTo>
                  <a:lnTo>
                    <a:pt x="725728" y="50558"/>
                  </a:lnTo>
                  <a:lnTo>
                    <a:pt x="699947" y="54241"/>
                  </a:lnTo>
                  <a:lnTo>
                    <a:pt x="679030" y="64706"/>
                  </a:lnTo>
                  <a:lnTo>
                    <a:pt x="664997" y="81102"/>
                  </a:lnTo>
                  <a:lnTo>
                    <a:pt x="659866" y="102552"/>
                  </a:lnTo>
                  <a:lnTo>
                    <a:pt x="664502" y="124523"/>
                  </a:lnTo>
                  <a:lnTo>
                    <a:pt x="677468" y="139738"/>
                  </a:lnTo>
                  <a:lnTo>
                    <a:pt x="697357" y="150012"/>
                  </a:lnTo>
                  <a:lnTo>
                    <a:pt x="722744" y="157162"/>
                  </a:lnTo>
                  <a:lnTo>
                    <a:pt x="736015" y="160439"/>
                  </a:lnTo>
                  <a:lnTo>
                    <a:pt x="745197" y="163868"/>
                  </a:lnTo>
                  <a:lnTo>
                    <a:pt x="750531" y="168109"/>
                  </a:lnTo>
                  <a:lnTo>
                    <a:pt x="752259" y="173850"/>
                  </a:lnTo>
                  <a:lnTo>
                    <a:pt x="750392" y="180162"/>
                  </a:lnTo>
                  <a:lnTo>
                    <a:pt x="745286" y="184785"/>
                  </a:lnTo>
                  <a:lnTo>
                    <a:pt x="737654" y="187629"/>
                  </a:lnTo>
                  <a:lnTo>
                    <a:pt x="728192" y="188595"/>
                  </a:lnTo>
                  <a:lnTo>
                    <a:pt x="715492" y="186766"/>
                  </a:lnTo>
                  <a:lnTo>
                    <a:pt x="703402" y="181533"/>
                  </a:lnTo>
                  <a:lnTo>
                    <a:pt x="692594" y="173342"/>
                  </a:lnTo>
                  <a:lnTo>
                    <a:pt x="683755" y="162610"/>
                  </a:lnTo>
                  <a:lnTo>
                    <a:pt x="653542" y="187020"/>
                  </a:lnTo>
                  <a:lnTo>
                    <a:pt x="667067" y="203225"/>
                  </a:lnTo>
                  <a:lnTo>
                    <a:pt x="684415" y="215569"/>
                  </a:lnTo>
                  <a:lnTo>
                    <a:pt x="705116" y="223431"/>
                  </a:lnTo>
                  <a:lnTo>
                    <a:pt x="728713" y="226187"/>
                  </a:lnTo>
                  <a:lnTo>
                    <a:pt x="754303" y="222478"/>
                  </a:lnTo>
                  <a:lnTo>
                    <a:pt x="775487" y="211937"/>
                  </a:lnTo>
                  <a:lnTo>
                    <a:pt x="789927" y="195440"/>
                  </a:lnTo>
                  <a:lnTo>
                    <a:pt x="795274" y="173850"/>
                  </a:lnTo>
                  <a:close/>
                </a:path>
                <a:path w="941704" h="226695" extrusionOk="0">
                  <a:moveTo>
                    <a:pt x="941247" y="217766"/>
                  </a:moveTo>
                  <a:lnTo>
                    <a:pt x="937031" y="180352"/>
                  </a:lnTo>
                  <a:lnTo>
                    <a:pt x="929754" y="182880"/>
                  </a:lnTo>
                  <a:lnTo>
                    <a:pt x="922337" y="184696"/>
                  </a:lnTo>
                  <a:lnTo>
                    <a:pt x="915111" y="185788"/>
                  </a:lnTo>
                  <a:lnTo>
                    <a:pt x="908405" y="186156"/>
                  </a:lnTo>
                  <a:lnTo>
                    <a:pt x="898144" y="184670"/>
                  </a:lnTo>
                  <a:lnTo>
                    <a:pt x="890282" y="180086"/>
                  </a:lnTo>
                  <a:lnTo>
                    <a:pt x="885240" y="172212"/>
                  </a:lnTo>
                  <a:lnTo>
                    <a:pt x="883462" y="160858"/>
                  </a:lnTo>
                  <a:lnTo>
                    <a:pt x="883462" y="91490"/>
                  </a:lnTo>
                  <a:lnTo>
                    <a:pt x="933005" y="91490"/>
                  </a:lnTo>
                  <a:lnTo>
                    <a:pt x="933005" y="54089"/>
                  </a:lnTo>
                  <a:lnTo>
                    <a:pt x="882421" y="54089"/>
                  </a:lnTo>
                  <a:lnTo>
                    <a:pt x="882421" y="0"/>
                  </a:lnTo>
                  <a:lnTo>
                    <a:pt x="838695" y="0"/>
                  </a:lnTo>
                  <a:lnTo>
                    <a:pt x="838695" y="54089"/>
                  </a:lnTo>
                  <a:lnTo>
                    <a:pt x="810056" y="54089"/>
                  </a:lnTo>
                  <a:lnTo>
                    <a:pt x="810056" y="91490"/>
                  </a:lnTo>
                  <a:lnTo>
                    <a:pt x="838504" y="91490"/>
                  </a:lnTo>
                  <a:lnTo>
                    <a:pt x="838504" y="167360"/>
                  </a:lnTo>
                  <a:lnTo>
                    <a:pt x="842987" y="193294"/>
                  </a:lnTo>
                  <a:lnTo>
                    <a:pt x="855611" y="211645"/>
                  </a:lnTo>
                  <a:lnTo>
                    <a:pt x="875195" y="222567"/>
                  </a:lnTo>
                  <a:lnTo>
                    <a:pt x="900506" y="226187"/>
                  </a:lnTo>
                  <a:lnTo>
                    <a:pt x="911199" y="225577"/>
                  </a:lnTo>
                  <a:lnTo>
                    <a:pt x="922134" y="223875"/>
                  </a:lnTo>
                  <a:lnTo>
                    <a:pt x="932446" y="221221"/>
                  </a:lnTo>
                  <a:lnTo>
                    <a:pt x="941247" y="217766"/>
                  </a:lnTo>
                  <a:close/>
                </a:path>
              </a:pathLst>
            </a:custGeom>
            <a:solidFill>
              <a:srgbClr val="00163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57" name="Google Shape;57;p1"/>
          <p:cNvGrpSpPr/>
          <p:nvPr/>
        </p:nvGrpSpPr>
        <p:grpSpPr>
          <a:xfrm>
            <a:off x="1631937" y="1587382"/>
            <a:ext cx="420370" cy="473075"/>
            <a:chOff x="1364399" y="1602307"/>
            <a:chExt cx="420370" cy="473075"/>
          </a:xfrm>
        </p:grpSpPr>
        <p:pic>
          <p:nvPicPr>
            <p:cNvPr id="58" name="Google Shape;58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364406" y="1623893"/>
              <a:ext cx="377786" cy="4089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1"/>
            <p:cNvSpPr/>
            <p:nvPr/>
          </p:nvSpPr>
          <p:spPr>
            <a:xfrm>
              <a:off x="1364399" y="1602307"/>
              <a:ext cx="420370" cy="473075"/>
            </a:xfrm>
            <a:custGeom>
              <a:avLst/>
              <a:gdLst/>
              <a:ahLst/>
              <a:cxnLst/>
              <a:rect l="l" t="t" r="r" b="b"/>
              <a:pathLst>
                <a:path w="420369" h="473075" extrusionOk="0">
                  <a:moveTo>
                    <a:pt x="178409" y="189166"/>
                  </a:moveTo>
                  <a:lnTo>
                    <a:pt x="62979" y="189166"/>
                  </a:lnTo>
                  <a:lnTo>
                    <a:pt x="62979" y="210146"/>
                  </a:lnTo>
                  <a:lnTo>
                    <a:pt x="178409" y="210146"/>
                  </a:lnTo>
                  <a:lnTo>
                    <a:pt x="178409" y="189166"/>
                  </a:lnTo>
                  <a:close/>
                </a:path>
                <a:path w="420369" h="473075" extrusionOk="0">
                  <a:moveTo>
                    <a:pt x="314820" y="126212"/>
                  </a:moveTo>
                  <a:lnTo>
                    <a:pt x="62979" y="126212"/>
                  </a:lnTo>
                  <a:lnTo>
                    <a:pt x="62979" y="147193"/>
                  </a:lnTo>
                  <a:lnTo>
                    <a:pt x="314820" y="147193"/>
                  </a:lnTo>
                  <a:lnTo>
                    <a:pt x="314820" y="126212"/>
                  </a:lnTo>
                  <a:close/>
                </a:path>
                <a:path w="420369" h="473075" extrusionOk="0">
                  <a:moveTo>
                    <a:pt x="314820" y="63246"/>
                  </a:moveTo>
                  <a:lnTo>
                    <a:pt x="62979" y="63246"/>
                  </a:lnTo>
                  <a:lnTo>
                    <a:pt x="62979" y="84226"/>
                  </a:lnTo>
                  <a:lnTo>
                    <a:pt x="314820" y="84226"/>
                  </a:lnTo>
                  <a:lnTo>
                    <a:pt x="314820" y="63246"/>
                  </a:lnTo>
                  <a:close/>
                </a:path>
                <a:path w="420369" h="473075" extrusionOk="0">
                  <a:moveTo>
                    <a:pt x="377786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377786" y="21590"/>
                  </a:lnTo>
                  <a:lnTo>
                    <a:pt x="377786" y="0"/>
                  </a:lnTo>
                  <a:close/>
                </a:path>
                <a:path w="420369" h="473075" extrusionOk="0">
                  <a:moveTo>
                    <a:pt x="419760" y="336080"/>
                  </a:moveTo>
                  <a:lnTo>
                    <a:pt x="412788" y="293039"/>
                  </a:lnTo>
                  <a:lnTo>
                    <a:pt x="398767" y="266001"/>
                  </a:lnTo>
                  <a:lnTo>
                    <a:pt x="398767" y="336080"/>
                  </a:lnTo>
                  <a:lnTo>
                    <a:pt x="389674" y="380961"/>
                  </a:lnTo>
                  <a:lnTo>
                    <a:pt x="364909" y="417652"/>
                  </a:lnTo>
                  <a:lnTo>
                    <a:pt x="328206" y="442429"/>
                  </a:lnTo>
                  <a:lnTo>
                    <a:pt x="283337" y="451510"/>
                  </a:lnTo>
                  <a:lnTo>
                    <a:pt x="238467" y="442429"/>
                  </a:lnTo>
                  <a:lnTo>
                    <a:pt x="201764" y="417652"/>
                  </a:lnTo>
                  <a:lnTo>
                    <a:pt x="176999" y="380961"/>
                  </a:lnTo>
                  <a:lnTo>
                    <a:pt x="167906" y="336080"/>
                  </a:lnTo>
                  <a:lnTo>
                    <a:pt x="176999" y="291211"/>
                  </a:lnTo>
                  <a:lnTo>
                    <a:pt x="201764" y="254520"/>
                  </a:lnTo>
                  <a:lnTo>
                    <a:pt x="238467" y="229743"/>
                  </a:lnTo>
                  <a:lnTo>
                    <a:pt x="283337" y="220649"/>
                  </a:lnTo>
                  <a:lnTo>
                    <a:pt x="328206" y="229743"/>
                  </a:lnTo>
                  <a:lnTo>
                    <a:pt x="364909" y="254520"/>
                  </a:lnTo>
                  <a:lnTo>
                    <a:pt x="389674" y="291211"/>
                  </a:lnTo>
                  <a:lnTo>
                    <a:pt x="398767" y="336080"/>
                  </a:lnTo>
                  <a:lnTo>
                    <a:pt x="398767" y="266001"/>
                  </a:lnTo>
                  <a:lnTo>
                    <a:pt x="363829" y="226047"/>
                  </a:lnTo>
                  <a:lnTo>
                    <a:pt x="326390" y="206641"/>
                  </a:lnTo>
                  <a:lnTo>
                    <a:pt x="283337" y="199669"/>
                  </a:lnTo>
                  <a:lnTo>
                    <a:pt x="240284" y="206641"/>
                  </a:lnTo>
                  <a:lnTo>
                    <a:pt x="202844" y="226047"/>
                  </a:lnTo>
                  <a:lnTo>
                    <a:pt x="173291" y="255600"/>
                  </a:lnTo>
                  <a:lnTo>
                    <a:pt x="153885" y="293039"/>
                  </a:lnTo>
                  <a:lnTo>
                    <a:pt x="146913" y="336080"/>
                  </a:lnTo>
                  <a:lnTo>
                    <a:pt x="153885" y="379133"/>
                  </a:lnTo>
                  <a:lnTo>
                    <a:pt x="173291" y="416572"/>
                  </a:lnTo>
                  <a:lnTo>
                    <a:pt x="202844" y="446138"/>
                  </a:lnTo>
                  <a:lnTo>
                    <a:pt x="240284" y="465531"/>
                  </a:lnTo>
                  <a:lnTo>
                    <a:pt x="283337" y="472503"/>
                  </a:lnTo>
                  <a:lnTo>
                    <a:pt x="326390" y="465531"/>
                  </a:lnTo>
                  <a:lnTo>
                    <a:pt x="353441" y="451510"/>
                  </a:lnTo>
                  <a:lnTo>
                    <a:pt x="363829" y="446138"/>
                  </a:lnTo>
                  <a:lnTo>
                    <a:pt x="393382" y="416572"/>
                  </a:lnTo>
                  <a:lnTo>
                    <a:pt x="412788" y="379133"/>
                  </a:lnTo>
                  <a:lnTo>
                    <a:pt x="419760" y="336080"/>
                  </a:lnTo>
                  <a:close/>
                </a:path>
              </a:pathLst>
            </a:custGeom>
            <a:solidFill>
              <a:srgbClr val="076858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60" name="Google Shape;60;p1"/>
          <p:cNvSpPr/>
          <p:nvPr/>
        </p:nvSpPr>
        <p:spPr>
          <a:xfrm>
            <a:off x="4672352" y="1591641"/>
            <a:ext cx="493395" cy="523240"/>
          </a:xfrm>
          <a:custGeom>
            <a:avLst/>
            <a:gdLst/>
            <a:ahLst/>
            <a:cxnLst/>
            <a:rect l="l" t="t" r="r" b="b"/>
            <a:pathLst>
              <a:path w="493395" h="523239" extrusionOk="0">
                <a:moveTo>
                  <a:pt x="241799" y="496569"/>
                </a:moveTo>
                <a:lnTo>
                  <a:pt x="220129" y="496569"/>
                </a:lnTo>
                <a:lnTo>
                  <a:pt x="243725" y="516889"/>
                </a:lnTo>
                <a:lnTo>
                  <a:pt x="252129" y="521969"/>
                </a:lnTo>
                <a:lnTo>
                  <a:pt x="261462" y="523239"/>
                </a:lnTo>
                <a:lnTo>
                  <a:pt x="270655" y="521969"/>
                </a:lnTo>
                <a:lnTo>
                  <a:pt x="278638" y="515619"/>
                </a:lnTo>
                <a:lnTo>
                  <a:pt x="278892" y="515619"/>
                </a:lnTo>
                <a:lnTo>
                  <a:pt x="282651" y="511809"/>
                </a:lnTo>
                <a:lnTo>
                  <a:pt x="283194" y="510539"/>
                </a:lnTo>
                <a:lnTo>
                  <a:pt x="257543" y="510539"/>
                </a:lnTo>
                <a:lnTo>
                  <a:pt x="253212" y="506729"/>
                </a:lnTo>
                <a:lnTo>
                  <a:pt x="241799" y="496569"/>
                </a:lnTo>
                <a:close/>
              </a:path>
              <a:path w="493395" h="523239" extrusionOk="0">
                <a:moveTo>
                  <a:pt x="181851" y="486409"/>
                </a:moveTo>
                <a:lnTo>
                  <a:pt x="168529" y="486409"/>
                </a:lnTo>
                <a:lnTo>
                  <a:pt x="168529" y="487679"/>
                </a:lnTo>
                <a:lnTo>
                  <a:pt x="170511" y="496569"/>
                </a:lnTo>
                <a:lnTo>
                  <a:pt x="175899" y="505459"/>
                </a:lnTo>
                <a:lnTo>
                  <a:pt x="183886" y="510539"/>
                </a:lnTo>
                <a:lnTo>
                  <a:pt x="193662" y="511809"/>
                </a:lnTo>
                <a:lnTo>
                  <a:pt x="200304" y="511809"/>
                </a:lnTo>
                <a:lnTo>
                  <a:pt x="206679" y="509269"/>
                </a:lnTo>
                <a:lnTo>
                  <a:pt x="217439" y="499109"/>
                </a:lnTo>
                <a:lnTo>
                  <a:pt x="190144" y="499109"/>
                </a:lnTo>
                <a:lnTo>
                  <a:pt x="181851" y="490219"/>
                </a:lnTo>
                <a:lnTo>
                  <a:pt x="181851" y="486409"/>
                </a:lnTo>
                <a:close/>
              </a:path>
              <a:path w="493395" h="523239" extrusionOk="0">
                <a:moveTo>
                  <a:pt x="230187" y="438149"/>
                </a:moveTo>
                <a:lnTo>
                  <a:pt x="225679" y="438149"/>
                </a:lnTo>
                <a:lnTo>
                  <a:pt x="220421" y="444499"/>
                </a:lnTo>
                <a:lnTo>
                  <a:pt x="220675" y="448309"/>
                </a:lnTo>
                <a:lnTo>
                  <a:pt x="267373" y="490219"/>
                </a:lnTo>
                <a:lnTo>
                  <a:pt x="267792" y="491489"/>
                </a:lnTo>
                <a:lnTo>
                  <a:pt x="268033" y="491489"/>
                </a:lnTo>
                <a:lnTo>
                  <a:pt x="272008" y="495299"/>
                </a:lnTo>
                <a:lnTo>
                  <a:pt x="272326" y="501649"/>
                </a:lnTo>
                <a:lnTo>
                  <a:pt x="268770" y="505459"/>
                </a:lnTo>
                <a:lnTo>
                  <a:pt x="268351" y="506729"/>
                </a:lnTo>
                <a:lnTo>
                  <a:pt x="268173" y="506729"/>
                </a:lnTo>
                <a:lnTo>
                  <a:pt x="264096" y="510539"/>
                </a:lnTo>
                <a:lnTo>
                  <a:pt x="283194" y="510539"/>
                </a:lnTo>
                <a:lnTo>
                  <a:pt x="284822" y="506729"/>
                </a:lnTo>
                <a:lnTo>
                  <a:pt x="285394" y="501649"/>
                </a:lnTo>
                <a:lnTo>
                  <a:pt x="298132" y="501649"/>
                </a:lnTo>
                <a:lnTo>
                  <a:pt x="302437" y="500379"/>
                </a:lnTo>
                <a:lnTo>
                  <a:pt x="308254" y="494029"/>
                </a:lnTo>
                <a:lnTo>
                  <a:pt x="308546" y="494029"/>
                </a:lnTo>
                <a:lnTo>
                  <a:pt x="308800" y="492759"/>
                </a:lnTo>
                <a:lnTo>
                  <a:pt x="309016" y="492759"/>
                </a:lnTo>
                <a:lnTo>
                  <a:pt x="311708" y="490219"/>
                </a:lnTo>
                <a:lnTo>
                  <a:pt x="312326" y="488949"/>
                </a:lnTo>
                <a:lnTo>
                  <a:pt x="287451" y="488949"/>
                </a:lnTo>
                <a:lnTo>
                  <a:pt x="282956" y="485139"/>
                </a:lnTo>
                <a:lnTo>
                  <a:pt x="282575" y="485139"/>
                </a:lnTo>
                <a:lnTo>
                  <a:pt x="277482" y="480059"/>
                </a:lnTo>
                <a:lnTo>
                  <a:pt x="230187" y="438149"/>
                </a:lnTo>
                <a:close/>
              </a:path>
              <a:path w="493395" h="523239" extrusionOk="0">
                <a:moveTo>
                  <a:pt x="298132" y="501649"/>
                </a:moveTo>
                <a:lnTo>
                  <a:pt x="285394" y="501649"/>
                </a:lnTo>
                <a:lnTo>
                  <a:pt x="293827" y="502919"/>
                </a:lnTo>
                <a:lnTo>
                  <a:pt x="298132" y="501649"/>
                </a:lnTo>
                <a:close/>
              </a:path>
              <a:path w="493395" h="523239" extrusionOk="0">
                <a:moveTo>
                  <a:pt x="226222" y="466089"/>
                </a:moveTo>
                <a:lnTo>
                  <a:pt x="206603" y="466089"/>
                </a:lnTo>
                <a:lnTo>
                  <a:pt x="215023" y="473709"/>
                </a:lnTo>
                <a:lnTo>
                  <a:pt x="215023" y="481329"/>
                </a:lnTo>
                <a:lnTo>
                  <a:pt x="210832" y="485139"/>
                </a:lnTo>
                <a:lnTo>
                  <a:pt x="201244" y="495299"/>
                </a:lnTo>
                <a:lnTo>
                  <a:pt x="196977" y="499109"/>
                </a:lnTo>
                <a:lnTo>
                  <a:pt x="217439" y="499109"/>
                </a:lnTo>
                <a:lnTo>
                  <a:pt x="220129" y="496569"/>
                </a:lnTo>
                <a:lnTo>
                  <a:pt x="241799" y="496569"/>
                </a:lnTo>
                <a:lnTo>
                  <a:pt x="227533" y="483869"/>
                </a:lnTo>
                <a:lnTo>
                  <a:pt x="228282" y="480059"/>
                </a:lnTo>
                <a:lnTo>
                  <a:pt x="228295" y="471169"/>
                </a:lnTo>
                <a:lnTo>
                  <a:pt x="226222" y="466089"/>
                </a:lnTo>
                <a:close/>
              </a:path>
              <a:path w="493395" h="523239" extrusionOk="0">
                <a:moveTo>
                  <a:pt x="251675" y="408939"/>
                </a:moveTo>
                <a:lnTo>
                  <a:pt x="247167" y="408939"/>
                </a:lnTo>
                <a:lnTo>
                  <a:pt x="241909" y="415289"/>
                </a:lnTo>
                <a:lnTo>
                  <a:pt x="242163" y="419099"/>
                </a:lnTo>
                <a:lnTo>
                  <a:pt x="296722" y="468629"/>
                </a:lnTo>
                <a:lnTo>
                  <a:pt x="301307" y="472439"/>
                </a:lnTo>
                <a:lnTo>
                  <a:pt x="301802" y="478789"/>
                </a:lnTo>
                <a:lnTo>
                  <a:pt x="298196" y="483869"/>
                </a:lnTo>
                <a:lnTo>
                  <a:pt x="293992" y="488949"/>
                </a:lnTo>
                <a:lnTo>
                  <a:pt x="312326" y="488949"/>
                </a:lnTo>
                <a:lnTo>
                  <a:pt x="313563" y="486409"/>
                </a:lnTo>
                <a:lnTo>
                  <a:pt x="314401" y="481329"/>
                </a:lnTo>
                <a:lnTo>
                  <a:pt x="333576" y="481329"/>
                </a:lnTo>
                <a:lnTo>
                  <a:pt x="341363" y="474979"/>
                </a:lnTo>
                <a:lnTo>
                  <a:pt x="344834" y="469899"/>
                </a:lnTo>
                <a:lnTo>
                  <a:pt x="320217" y="469899"/>
                </a:lnTo>
                <a:lnTo>
                  <a:pt x="306832" y="458469"/>
                </a:lnTo>
                <a:lnTo>
                  <a:pt x="306336" y="458469"/>
                </a:lnTo>
                <a:lnTo>
                  <a:pt x="306057" y="457199"/>
                </a:lnTo>
                <a:lnTo>
                  <a:pt x="251675" y="408939"/>
                </a:lnTo>
                <a:close/>
              </a:path>
              <a:path w="493395" h="523239" extrusionOk="0">
                <a:moveTo>
                  <a:pt x="96215" y="373379"/>
                </a:moveTo>
                <a:lnTo>
                  <a:pt x="71285" y="373379"/>
                </a:lnTo>
                <a:lnTo>
                  <a:pt x="84035" y="380999"/>
                </a:lnTo>
                <a:lnTo>
                  <a:pt x="95173" y="400049"/>
                </a:lnTo>
                <a:lnTo>
                  <a:pt x="92369" y="408939"/>
                </a:lnTo>
                <a:lnTo>
                  <a:pt x="93411" y="419099"/>
                </a:lnTo>
                <a:lnTo>
                  <a:pt x="97963" y="426719"/>
                </a:lnTo>
                <a:lnTo>
                  <a:pt x="105689" y="433069"/>
                </a:lnTo>
                <a:lnTo>
                  <a:pt x="109296" y="435609"/>
                </a:lnTo>
                <a:lnTo>
                  <a:pt x="117716" y="435609"/>
                </a:lnTo>
                <a:lnTo>
                  <a:pt x="117716" y="436879"/>
                </a:lnTo>
                <a:lnTo>
                  <a:pt x="119666" y="445769"/>
                </a:lnTo>
                <a:lnTo>
                  <a:pt x="125018" y="454659"/>
                </a:lnTo>
                <a:lnTo>
                  <a:pt x="132971" y="459739"/>
                </a:lnTo>
                <a:lnTo>
                  <a:pt x="142722" y="461009"/>
                </a:lnTo>
                <a:lnTo>
                  <a:pt x="143116" y="461009"/>
                </a:lnTo>
                <a:lnTo>
                  <a:pt x="143103" y="468629"/>
                </a:lnTo>
                <a:lnTo>
                  <a:pt x="145745" y="474979"/>
                </a:lnTo>
                <a:lnTo>
                  <a:pt x="155168" y="483869"/>
                </a:lnTo>
                <a:lnTo>
                  <a:pt x="161556" y="487679"/>
                </a:lnTo>
                <a:lnTo>
                  <a:pt x="168224" y="486409"/>
                </a:lnTo>
                <a:lnTo>
                  <a:pt x="181851" y="486409"/>
                </a:lnTo>
                <a:lnTo>
                  <a:pt x="181851" y="483869"/>
                </a:lnTo>
                <a:lnTo>
                  <a:pt x="185966" y="480059"/>
                </a:lnTo>
                <a:lnTo>
                  <a:pt x="191974" y="473709"/>
                </a:lnTo>
                <a:lnTo>
                  <a:pt x="164846" y="473709"/>
                </a:lnTo>
                <a:lnTo>
                  <a:pt x="160540" y="469899"/>
                </a:lnTo>
                <a:lnTo>
                  <a:pt x="156375" y="464819"/>
                </a:lnTo>
                <a:lnTo>
                  <a:pt x="156387" y="458469"/>
                </a:lnTo>
                <a:lnTo>
                  <a:pt x="160566" y="454659"/>
                </a:lnTo>
                <a:lnTo>
                  <a:pt x="166979" y="448309"/>
                </a:lnTo>
                <a:lnTo>
                  <a:pt x="139344" y="448309"/>
                </a:lnTo>
                <a:lnTo>
                  <a:pt x="131051" y="439419"/>
                </a:lnTo>
                <a:lnTo>
                  <a:pt x="131051" y="433069"/>
                </a:lnTo>
                <a:lnTo>
                  <a:pt x="135166" y="429259"/>
                </a:lnTo>
                <a:lnTo>
                  <a:pt x="141362" y="422909"/>
                </a:lnTo>
                <a:lnTo>
                  <a:pt x="113944" y="422909"/>
                </a:lnTo>
                <a:lnTo>
                  <a:pt x="105651" y="414019"/>
                </a:lnTo>
                <a:lnTo>
                  <a:pt x="105651" y="407669"/>
                </a:lnTo>
                <a:lnTo>
                  <a:pt x="109766" y="403859"/>
                </a:lnTo>
                <a:lnTo>
                  <a:pt x="124771" y="388619"/>
                </a:lnTo>
                <a:lnTo>
                  <a:pt x="104978" y="388619"/>
                </a:lnTo>
                <a:lnTo>
                  <a:pt x="96215" y="373379"/>
                </a:lnTo>
                <a:close/>
              </a:path>
              <a:path w="493395" h="523239" extrusionOk="0">
                <a:moveTo>
                  <a:pt x="333576" y="481329"/>
                </a:moveTo>
                <a:lnTo>
                  <a:pt x="314401" y="481329"/>
                </a:lnTo>
                <a:lnTo>
                  <a:pt x="324244" y="483869"/>
                </a:lnTo>
                <a:lnTo>
                  <a:pt x="333576" y="481329"/>
                </a:lnTo>
                <a:close/>
              </a:path>
              <a:path w="493395" h="523239" extrusionOk="0">
                <a:moveTo>
                  <a:pt x="210067" y="429259"/>
                </a:moveTo>
                <a:lnTo>
                  <a:pt x="192201" y="429259"/>
                </a:lnTo>
                <a:lnTo>
                  <a:pt x="200482" y="438149"/>
                </a:lnTo>
                <a:lnTo>
                  <a:pt x="200482" y="444499"/>
                </a:lnTo>
                <a:lnTo>
                  <a:pt x="196367" y="449579"/>
                </a:lnTo>
                <a:lnTo>
                  <a:pt x="185420" y="459739"/>
                </a:lnTo>
                <a:lnTo>
                  <a:pt x="175844" y="469899"/>
                </a:lnTo>
                <a:lnTo>
                  <a:pt x="171627" y="473709"/>
                </a:lnTo>
                <a:lnTo>
                  <a:pt x="191974" y="473709"/>
                </a:lnTo>
                <a:lnTo>
                  <a:pt x="195580" y="469899"/>
                </a:lnTo>
                <a:lnTo>
                  <a:pt x="199809" y="466089"/>
                </a:lnTo>
                <a:lnTo>
                  <a:pt x="226222" y="466089"/>
                </a:lnTo>
                <a:lnTo>
                  <a:pt x="225704" y="464819"/>
                </a:lnTo>
                <a:lnTo>
                  <a:pt x="220853" y="459739"/>
                </a:lnTo>
                <a:lnTo>
                  <a:pt x="217982" y="457199"/>
                </a:lnTo>
                <a:lnTo>
                  <a:pt x="214464" y="454659"/>
                </a:lnTo>
                <a:lnTo>
                  <a:pt x="210591" y="453389"/>
                </a:lnTo>
                <a:lnTo>
                  <a:pt x="213682" y="444499"/>
                </a:lnTo>
                <a:lnTo>
                  <a:pt x="212929" y="434339"/>
                </a:lnTo>
                <a:lnTo>
                  <a:pt x="210067" y="429259"/>
                </a:lnTo>
                <a:close/>
              </a:path>
              <a:path w="493395" h="523239" extrusionOk="0">
                <a:moveTo>
                  <a:pt x="280644" y="387349"/>
                </a:moveTo>
                <a:lnTo>
                  <a:pt x="276136" y="387349"/>
                </a:lnTo>
                <a:lnTo>
                  <a:pt x="270878" y="392429"/>
                </a:lnTo>
                <a:lnTo>
                  <a:pt x="271132" y="397509"/>
                </a:lnTo>
                <a:lnTo>
                  <a:pt x="330225" y="450849"/>
                </a:lnTo>
                <a:lnTo>
                  <a:pt x="334657" y="454659"/>
                </a:lnTo>
                <a:lnTo>
                  <a:pt x="334987" y="461009"/>
                </a:lnTo>
                <a:lnTo>
                  <a:pt x="326986" y="469899"/>
                </a:lnTo>
                <a:lnTo>
                  <a:pt x="344834" y="469899"/>
                </a:lnTo>
                <a:lnTo>
                  <a:pt x="346570" y="467359"/>
                </a:lnTo>
                <a:lnTo>
                  <a:pt x="346989" y="466089"/>
                </a:lnTo>
                <a:lnTo>
                  <a:pt x="347319" y="464819"/>
                </a:lnTo>
                <a:lnTo>
                  <a:pt x="347573" y="463549"/>
                </a:lnTo>
                <a:lnTo>
                  <a:pt x="366761" y="463549"/>
                </a:lnTo>
                <a:lnTo>
                  <a:pt x="374600" y="457199"/>
                </a:lnTo>
                <a:lnTo>
                  <a:pt x="377618" y="452119"/>
                </a:lnTo>
                <a:lnTo>
                  <a:pt x="353580" y="452119"/>
                </a:lnTo>
                <a:lnTo>
                  <a:pt x="349173" y="448309"/>
                </a:lnTo>
                <a:lnTo>
                  <a:pt x="280644" y="387349"/>
                </a:lnTo>
                <a:close/>
              </a:path>
              <a:path w="493395" h="523239" extrusionOk="0">
                <a:moveTo>
                  <a:pt x="366761" y="463549"/>
                </a:moveTo>
                <a:lnTo>
                  <a:pt x="347573" y="463549"/>
                </a:lnTo>
                <a:lnTo>
                  <a:pt x="357406" y="464819"/>
                </a:lnTo>
                <a:lnTo>
                  <a:pt x="366761" y="463549"/>
                </a:lnTo>
                <a:close/>
              </a:path>
              <a:path w="493395" h="523239" extrusionOk="0">
                <a:moveTo>
                  <a:pt x="258254" y="308609"/>
                </a:moveTo>
                <a:lnTo>
                  <a:pt x="237998" y="308609"/>
                </a:lnTo>
                <a:lnTo>
                  <a:pt x="363524" y="431799"/>
                </a:lnTo>
                <a:lnTo>
                  <a:pt x="363829" y="431799"/>
                </a:lnTo>
                <a:lnTo>
                  <a:pt x="368236" y="435609"/>
                </a:lnTo>
                <a:lnTo>
                  <a:pt x="368528" y="443229"/>
                </a:lnTo>
                <a:lnTo>
                  <a:pt x="360426" y="452119"/>
                </a:lnTo>
                <a:lnTo>
                  <a:pt x="377618" y="452119"/>
                </a:lnTo>
                <a:lnTo>
                  <a:pt x="379882" y="448309"/>
                </a:lnTo>
                <a:lnTo>
                  <a:pt x="381446" y="441959"/>
                </a:lnTo>
                <a:lnTo>
                  <a:pt x="380822" y="434339"/>
                </a:lnTo>
                <a:lnTo>
                  <a:pt x="378121" y="427989"/>
                </a:lnTo>
                <a:lnTo>
                  <a:pt x="373456" y="421639"/>
                </a:lnTo>
                <a:lnTo>
                  <a:pt x="368871" y="416559"/>
                </a:lnTo>
                <a:lnTo>
                  <a:pt x="380566" y="407669"/>
                </a:lnTo>
                <a:lnTo>
                  <a:pt x="358571" y="407669"/>
                </a:lnTo>
                <a:lnTo>
                  <a:pt x="258254" y="308609"/>
                </a:lnTo>
                <a:close/>
              </a:path>
              <a:path w="493395" h="523239" extrusionOk="0">
                <a:moveTo>
                  <a:pt x="194357" y="394969"/>
                </a:moveTo>
                <a:lnTo>
                  <a:pt x="176009" y="394969"/>
                </a:lnTo>
                <a:lnTo>
                  <a:pt x="184302" y="403859"/>
                </a:lnTo>
                <a:lnTo>
                  <a:pt x="184302" y="410209"/>
                </a:lnTo>
                <a:lnTo>
                  <a:pt x="180187" y="414019"/>
                </a:lnTo>
                <a:lnTo>
                  <a:pt x="170954" y="424179"/>
                </a:lnTo>
                <a:lnTo>
                  <a:pt x="150444" y="444499"/>
                </a:lnTo>
                <a:lnTo>
                  <a:pt x="146189" y="448309"/>
                </a:lnTo>
                <a:lnTo>
                  <a:pt x="166979" y="448309"/>
                </a:lnTo>
                <a:lnTo>
                  <a:pt x="181089" y="434339"/>
                </a:lnTo>
                <a:lnTo>
                  <a:pt x="185356" y="429259"/>
                </a:lnTo>
                <a:lnTo>
                  <a:pt x="210067" y="429259"/>
                </a:lnTo>
                <a:lnTo>
                  <a:pt x="208635" y="426719"/>
                </a:lnTo>
                <a:lnTo>
                  <a:pt x="201104" y="419099"/>
                </a:lnTo>
                <a:lnTo>
                  <a:pt x="199301" y="419099"/>
                </a:lnTo>
                <a:lnTo>
                  <a:pt x="197383" y="417829"/>
                </a:lnTo>
                <a:lnTo>
                  <a:pt x="195389" y="417829"/>
                </a:lnTo>
                <a:lnTo>
                  <a:pt x="197637" y="407669"/>
                </a:lnTo>
                <a:lnTo>
                  <a:pt x="196038" y="397509"/>
                </a:lnTo>
                <a:lnTo>
                  <a:pt x="194357" y="394969"/>
                </a:lnTo>
                <a:close/>
              </a:path>
              <a:path w="493395" h="523239" extrusionOk="0">
                <a:moveTo>
                  <a:pt x="155253" y="383539"/>
                </a:moveTo>
                <a:lnTo>
                  <a:pt x="137109" y="383539"/>
                </a:lnTo>
                <a:lnTo>
                  <a:pt x="145465" y="391159"/>
                </a:lnTo>
                <a:lnTo>
                  <a:pt x="145465" y="398779"/>
                </a:lnTo>
                <a:lnTo>
                  <a:pt x="141300" y="402589"/>
                </a:lnTo>
                <a:lnTo>
                  <a:pt x="125044" y="419099"/>
                </a:lnTo>
                <a:lnTo>
                  <a:pt x="120777" y="422909"/>
                </a:lnTo>
                <a:lnTo>
                  <a:pt x="141362" y="422909"/>
                </a:lnTo>
                <a:lnTo>
                  <a:pt x="164909" y="398779"/>
                </a:lnTo>
                <a:lnTo>
                  <a:pt x="169176" y="394969"/>
                </a:lnTo>
                <a:lnTo>
                  <a:pt x="194357" y="394969"/>
                </a:lnTo>
                <a:lnTo>
                  <a:pt x="190994" y="389889"/>
                </a:lnTo>
                <a:lnTo>
                  <a:pt x="187758" y="387349"/>
                </a:lnTo>
                <a:lnTo>
                  <a:pt x="157416" y="387349"/>
                </a:lnTo>
                <a:lnTo>
                  <a:pt x="155253" y="383539"/>
                </a:lnTo>
                <a:close/>
              </a:path>
              <a:path w="493395" h="523239" extrusionOk="0">
                <a:moveTo>
                  <a:pt x="390973" y="251459"/>
                </a:moveTo>
                <a:lnTo>
                  <a:pt x="375843" y="251459"/>
                </a:lnTo>
                <a:lnTo>
                  <a:pt x="412559" y="365759"/>
                </a:lnTo>
                <a:lnTo>
                  <a:pt x="358571" y="407669"/>
                </a:lnTo>
                <a:lnTo>
                  <a:pt x="380566" y="407669"/>
                </a:lnTo>
                <a:lnTo>
                  <a:pt x="417322" y="379729"/>
                </a:lnTo>
                <a:lnTo>
                  <a:pt x="449845" y="379729"/>
                </a:lnTo>
                <a:lnTo>
                  <a:pt x="473757" y="372109"/>
                </a:lnTo>
                <a:lnTo>
                  <a:pt x="429463" y="372109"/>
                </a:lnTo>
                <a:lnTo>
                  <a:pt x="390973" y="251459"/>
                </a:lnTo>
                <a:close/>
              </a:path>
              <a:path w="493395" h="523239" extrusionOk="0">
                <a:moveTo>
                  <a:pt x="135372" y="369569"/>
                </a:moveTo>
                <a:lnTo>
                  <a:pt x="125476" y="370839"/>
                </a:lnTo>
                <a:lnTo>
                  <a:pt x="121869" y="372109"/>
                </a:lnTo>
                <a:lnTo>
                  <a:pt x="118592" y="374649"/>
                </a:lnTo>
                <a:lnTo>
                  <a:pt x="104978" y="388619"/>
                </a:lnTo>
                <a:lnTo>
                  <a:pt x="124771" y="388619"/>
                </a:lnTo>
                <a:lnTo>
                  <a:pt x="126022" y="387349"/>
                </a:lnTo>
                <a:lnTo>
                  <a:pt x="130263" y="383539"/>
                </a:lnTo>
                <a:lnTo>
                  <a:pt x="155253" y="383539"/>
                </a:lnTo>
                <a:lnTo>
                  <a:pt x="152370" y="378459"/>
                </a:lnTo>
                <a:lnTo>
                  <a:pt x="144679" y="372109"/>
                </a:lnTo>
                <a:lnTo>
                  <a:pt x="135372" y="369569"/>
                </a:lnTo>
                <a:close/>
              </a:path>
              <a:path w="493395" h="523239" extrusionOk="0">
                <a:moveTo>
                  <a:pt x="176424" y="382269"/>
                </a:moveTo>
                <a:lnTo>
                  <a:pt x="169775" y="382269"/>
                </a:lnTo>
                <a:lnTo>
                  <a:pt x="163319" y="383539"/>
                </a:lnTo>
                <a:lnTo>
                  <a:pt x="157416" y="387349"/>
                </a:lnTo>
                <a:lnTo>
                  <a:pt x="187758" y="387349"/>
                </a:lnTo>
                <a:lnTo>
                  <a:pt x="182905" y="383539"/>
                </a:lnTo>
                <a:lnTo>
                  <a:pt x="176424" y="382269"/>
                </a:lnTo>
                <a:close/>
              </a:path>
              <a:path w="493395" h="523239" extrusionOk="0">
                <a:moveTo>
                  <a:pt x="449845" y="379729"/>
                </a:moveTo>
                <a:lnTo>
                  <a:pt x="417322" y="379729"/>
                </a:lnTo>
                <a:lnTo>
                  <a:pt x="419912" y="384809"/>
                </a:lnTo>
                <a:lnTo>
                  <a:pt x="425932" y="387349"/>
                </a:lnTo>
                <a:lnTo>
                  <a:pt x="449845" y="379729"/>
                </a:lnTo>
                <a:close/>
              </a:path>
              <a:path w="493395" h="523239" extrusionOk="0">
                <a:moveTo>
                  <a:pt x="91325" y="194309"/>
                </a:moveTo>
                <a:lnTo>
                  <a:pt x="84124" y="195579"/>
                </a:lnTo>
                <a:lnTo>
                  <a:pt x="80822" y="201929"/>
                </a:lnTo>
                <a:lnTo>
                  <a:pt x="61737" y="234949"/>
                </a:lnTo>
                <a:lnTo>
                  <a:pt x="22508" y="300989"/>
                </a:lnTo>
                <a:lnTo>
                  <a:pt x="0" y="340359"/>
                </a:lnTo>
                <a:lnTo>
                  <a:pt x="1905" y="346709"/>
                </a:lnTo>
                <a:lnTo>
                  <a:pt x="7505" y="350519"/>
                </a:lnTo>
                <a:lnTo>
                  <a:pt x="54673" y="378459"/>
                </a:lnTo>
                <a:lnTo>
                  <a:pt x="60312" y="380999"/>
                </a:lnTo>
                <a:lnTo>
                  <a:pt x="67525" y="379729"/>
                </a:lnTo>
                <a:lnTo>
                  <a:pt x="71285" y="373379"/>
                </a:lnTo>
                <a:lnTo>
                  <a:pt x="96215" y="373379"/>
                </a:lnTo>
                <a:lnTo>
                  <a:pt x="94754" y="370839"/>
                </a:lnTo>
                <a:lnTo>
                  <a:pt x="93853" y="369569"/>
                </a:lnTo>
                <a:lnTo>
                  <a:pt x="92773" y="369569"/>
                </a:lnTo>
                <a:lnTo>
                  <a:pt x="84601" y="364489"/>
                </a:lnTo>
                <a:lnTo>
                  <a:pt x="59740" y="364489"/>
                </a:lnTo>
                <a:lnTo>
                  <a:pt x="16878" y="339089"/>
                </a:lnTo>
                <a:lnTo>
                  <a:pt x="91922" y="210819"/>
                </a:lnTo>
                <a:lnTo>
                  <a:pt x="120561" y="210819"/>
                </a:lnTo>
                <a:lnTo>
                  <a:pt x="96977" y="196849"/>
                </a:lnTo>
                <a:lnTo>
                  <a:pt x="91325" y="194309"/>
                </a:lnTo>
                <a:close/>
              </a:path>
              <a:path w="493395" h="523239" extrusionOk="0">
                <a:moveTo>
                  <a:pt x="244754" y="227329"/>
                </a:moveTo>
                <a:lnTo>
                  <a:pt x="238188" y="228599"/>
                </a:lnTo>
                <a:lnTo>
                  <a:pt x="233387" y="233679"/>
                </a:lnTo>
                <a:lnTo>
                  <a:pt x="207937" y="255269"/>
                </a:lnTo>
                <a:lnTo>
                  <a:pt x="139890" y="255269"/>
                </a:lnTo>
                <a:lnTo>
                  <a:pt x="161658" y="266699"/>
                </a:lnTo>
                <a:lnTo>
                  <a:pt x="162661" y="267969"/>
                </a:lnTo>
                <a:lnTo>
                  <a:pt x="163791" y="267969"/>
                </a:lnTo>
                <a:lnTo>
                  <a:pt x="192697" y="269239"/>
                </a:lnTo>
                <a:lnTo>
                  <a:pt x="167995" y="290829"/>
                </a:lnTo>
                <a:lnTo>
                  <a:pt x="167119" y="293369"/>
                </a:lnTo>
                <a:lnTo>
                  <a:pt x="167144" y="294639"/>
                </a:lnTo>
                <a:lnTo>
                  <a:pt x="167262" y="322579"/>
                </a:lnTo>
                <a:lnTo>
                  <a:pt x="167386" y="363219"/>
                </a:lnTo>
                <a:lnTo>
                  <a:pt x="169964" y="367029"/>
                </a:lnTo>
                <a:lnTo>
                  <a:pt x="174040" y="368299"/>
                </a:lnTo>
                <a:lnTo>
                  <a:pt x="181483" y="372109"/>
                </a:lnTo>
                <a:lnTo>
                  <a:pt x="188760" y="373379"/>
                </a:lnTo>
                <a:lnTo>
                  <a:pt x="202641" y="369569"/>
                </a:lnTo>
                <a:lnTo>
                  <a:pt x="208940" y="365759"/>
                </a:lnTo>
                <a:lnTo>
                  <a:pt x="214782" y="359409"/>
                </a:lnTo>
                <a:lnTo>
                  <a:pt x="215925" y="358139"/>
                </a:lnTo>
                <a:lnTo>
                  <a:pt x="184975" y="358139"/>
                </a:lnTo>
                <a:lnTo>
                  <a:pt x="181648" y="356869"/>
                </a:lnTo>
                <a:lnTo>
                  <a:pt x="181406" y="298449"/>
                </a:lnTo>
                <a:lnTo>
                  <a:pt x="242824" y="243839"/>
                </a:lnTo>
                <a:lnTo>
                  <a:pt x="244436" y="242569"/>
                </a:lnTo>
                <a:lnTo>
                  <a:pt x="246646" y="241299"/>
                </a:lnTo>
                <a:lnTo>
                  <a:pt x="328254" y="241299"/>
                </a:lnTo>
                <a:lnTo>
                  <a:pt x="251155" y="228599"/>
                </a:lnTo>
                <a:lnTo>
                  <a:pt x="244754" y="227329"/>
                </a:lnTo>
                <a:close/>
              </a:path>
              <a:path w="493395" h="523239" extrusionOk="0">
                <a:moveTo>
                  <a:pt x="446309" y="214629"/>
                </a:moveTo>
                <a:lnTo>
                  <a:pt x="431380" y="214629"/>
                </a:lnTo>
                <a:lnTo>
                  <a:pt x="476758" y="356869"/>
                </a:lnTo>
                <a:lnTo>
                  <a:pt x="429463" y="372109"/>
                </a:lnTo>
                <a:lnTo>
                  <a:pt x="473757" y="372109"/>
                </a:lnTo>
                <a:lnTo>
                  <a:pt x="489699" y="367029"/>
                </a:lnTo>
                <a:lnTo>
                  <a:pt x="493115" y="360679"/>
                </a:lnTo>
                <a:lnTo>
                  <a:pt x="446309" y="214629"/>
                </a:lnTo>
                <a:close/>
              </a:path>
              <a:path w="493395" h="523239" extrusionOk="0">
                <a:moveTo>
                  <a:pt x="120561" y="210819"/>
                </a:moveTo>
                <a:lnTo>
                  <a:pt x="91922" y="210819"/>
                </a:lnTo>
                <a:lnTo>
                  <a:pt x="134772" y="236219"/>
                </a:lnTo>
                <a:lnTo>
                  <a:pt x="59740" y="364489"/>
                </a:lnTo>
                <a:lnTo>
                  <a:pt x="84601" y="364489"/>
                </a:lnTo>
                <a:lnTo>
                  <a:pt x="78473" y="360679"/>
                </a:lnTo>
                <a:lnTo>
                  <a:pt x="139877" y="255269"/>
                </a:lnTo>
                <a:lnTo>
                  <a:pt x="207937" y="255269"/>
                </a:lnTo>
                <a:lnTo>
                  <a:pt x="167233" y="253999"/>
                </a:lnTo>
                <a:lnTo>
                  <a:pt x="147091" y="242569"/>
                </a:lnTo>
                <a:lnTo>
                  <a:pt x="151663" y="234949"/>
                </a:lnTo>
                <a:lnTo>
                  <a:pt x="149758" y="228599"/>
                </a:lnTo>
                <a:lnTo>
                  <a:pt x="144145" y="224789"/>
                </a:lnTo>
                <a:lnTo>
                  <a:pt x="120561" y="210819"/>
                </a:lnTo>
                <a:close/>
              </a:path>
              <a:path w="493395" h="523239" extrusionOk="0">
                <a:moveTo>
                  <a:pt x="242214" y="293369"/>
                </a:moveTo>
                <a:lnTo>
                  <a:pt x="240258" y="293369"/>
                </a:lnTo>
                <a:lnTo>
                  <a:pt x="232098" y="295909"/>
                </a:lnTo>
                <a:lnTo>
                  <a:pt x="224982" y="299719"/>
                </a:lnTo>
                <a:lnTo>
                  <a:pt x="219382" y="304799"/>
                </a:lnTo>
                <a:lnTo>
                  <a:pt x="215773" y="312419"/>
                </a:lnTo>
                <a:lnTo>
                  <a:pt x="215620" y="313689"/>
                </a:lnTo>
                <a:lnTo>
                  <a:pt x="204584" y="349249"/>
                </a:lnTo>
                <a:lnTo>
                  <a:pt x="204254" y="349249"/>
                </a:lnTo>
                <a:lnTo>
                  <a:pt x="200266" y="354329"/>
                </a:lnTo>
                <a:lnTo>
                  <a:pt x="196278" y="356869"/>
                </a:lnTo>
                <a:lnTo>
                  <a:pt x="192303" y="358139"/>
                </a:lnTo>
                <a:lnTo>
                  <a:pt x="215925" y="358139"/>
                </a:lnTo>
                <a:lnTo>
                  <a:pt x="229692" y="316229"/>
                </a:lnTo>
                <a:lnTo>
                  <a:pt x="231051" y="312419"/>
                </a:lnTo>
                <a:lnTo>
                  <a:pt x="234149" y="309879"/>
                </a:lnTo>
                <a:lnTo>
                  <a:pt x="237998" y="308609"/>
                </a:lnTo>
                <a:lnTo>
                  <a:pt x="258254" y="308609"/>
                </a:lnTo>
                <a:lnTo>
                  <a:pt x="244106" y="294639"/>
                </a:lnTo>
                <a:lnTo>
                  <a:pt x="242214" y="293369"/>
                </a:lnTo>
                <a:close/>
              </a:path>
              <a:path w="493395" h="523239" extrusionOk="0">
                <a:moveTo>
                  <a:pt x="328254" y="241299"/>
                </a:moveTo>
                <a:lnTo>
                  <a:pt x="246646" y="241299"/>
                </a:lnTo>
                <a:lnTo>
                  <a:pt x="248793" y="242569"/>
                </a:lnTo>
                <a:lnTo>
                  <a:pt x="342620" y="257809"/>
                </a:lnTo>
                <a:lnTo>
                  <a:pt x="344538" y="257809"/>
                </a:lnTo>
                <a:lnTo>
                  <a:pt x="375843" y="251459"/>
                </a:lnTo>
                <a:lnTo>
                  <a:pt x="390973" y="251459"/>
                </a:lnTo>
                <a:lnTo>
                  <a:pt x="388542" y="243839"/>
                </a:lnTo>
                <a:lnTo>
                  <a:pt x="343674" y="243839"/>
                </a:lnTo>
                <a:lnTo>
                  <a:pt x="328254" y="241299"/>
                </a:lnTo>
                <a:close/>
              </a:path>
              <a:path w="493395" h="523239" extrusionOk="0">
                <a:moveTo>
                  <a:pt x="435597" y="198119"/>
                </a:moveTo>
                <a:lnTo>
                  <a:pt x="371170" y="218439"/>
                </a:lnTo>
                <a:lnTo>
                  <a:pt x="367753" y="226059"/>
                </a:lnTo>
                <a:lnTo>
                  <a:pt x="371487" y="237489"/>
                </a:lnTo>
                <a:lnTo>
                  <a:pt x="343674" y="243839"/>
                </a:lnTo>
                <a:lnTo>
                  <a:pt x="388542" y="243839"/>
                </a:lnTo>
                <a:lnTo>
                  <a:pt x="384086" y="229869"/>
                </a:lnTo>
                <a:lnTo>
                  <a:pt x="431380" y="214629"/>
                </a:lnTo>
                <a:lnTo>
                  <a:pt x="446309" y="214629"/>
                </a:lnTo>
                <a:lnTo>
                  <a:pt x="442239" y="201929"/>
                </a:lnTo>
                <a:lnTo>
                  <a:pt x="435597" y="198119"/>
                </a:lnTo>
                <a:close/>
              </a:path>
              <a:path w="493395" h="523239" extrusionOk="0">
                <a:moveTo>
                  <a:pt x="378421" y="0"/>
                </a:moveTo>
                <a:lnTo>
                  <a:pt x="114922" y="0"/>
                </a:lnTo>
                <a:lnTo>
                  <a:pt x="106186" y="2539"/>
                </a:lnTo>
                <a:lnTo>
                  <a:pt x="99050" y="6349"/>
                </a:lnTo>
                <a:lnTo>
                  <a:pt x="94234" y="13969"/>
                </a:lnTo>
                <a:lnTo>
                  <a:pt x="92456" y="22859"/>
                </a:lnTo>
                <a:lnTo>
                  <a:pt x="92456" y="142239"/>
                </a:lnTo>
                <a:lnTo>
                  <a:pt x="94234" y="151129"/>
                </a:lnTo>
                <a:lnTo>
                  <a:pt x="99050" y="157479"/>
                </a:lnTo>
                <a:lnTo>
                  <a:pt x="106186" y="162559"/>
                </a:lnTo>
                <a:lnTo>
                  <a:pt x="114922" y="165099"/>
                </a:lnTo>
                <a:lnTo>
                  <a:pt x="217220" y="165099"/>
                </a:lnTo>
                <a:lnTo>
                  <a:pt x="240271" y="204469"/>
                </a:lnTo>
                <a:lnTo>
                  <a:pt x="240893" y="205739"/>
                </a:lnTo>
                <a:lnTo>
                  <a:pt x="241884" y="207009"/>
                </a:lnTo>
                <a:lnTo>
                  <a:pt x="246507" y="209549"/>
                </a:lnTo>
                <a:lnTo>
                  <a:pt x="250875" y="208279"/>
                </a:lnTo>
                <a:lnTo>
                  <a:pt x="252857" y="204469"/>
                </a:lnTo>
                <a:lnTo>
                  <a:pt x="263094" y="186689"/>
                </a:lnTo>
                <a:lnTo>
                  <a:pt x="246672" y="186689"/>
                </a:lnTo>
                <a:lnTo>
                  <a:pt x="226225" y="151129"/>
                </a:lnTo>
                <a:lnTo>
                  <a:pt x="223862" y="149859"/>
                </a:lnTo>
                <a:lnTo>
                  <a:pt x="110426" y="149859"/>
                </a:lnTo>
                <a:lnTo>
                  <a:pt x="106794" y="146049"/>
                </a:lnTo>
                <a:lnTo>
                  <a:pt x="106794" y="17779"/>
                </a:lnTo>
                <a:lnTo>
                  <a:pt x="110426" y="15239"/>
                </a:lnTo>
                <a:lnTo>
                  <a:pt x="399364" y="15239"/>
                </a:lnTo>
                <a:lnTo>
                  <a:pt x="399110" y="13969"/>
                </a:lnTo>
                <a:lnTo>
                  <a:pt x="394293" y="6349"/>
                </a:lnTo>
                <a:lnTo>
                  <a:pt x="387157" y="2539"/>
                </a:lnTo>
                <a:lnTo>
                  <a:pt x="378421" y="0"/>
                </a:lnTo>
                <a:close/>
              </a:path>
              <a:path w="493395" h="523239" extrusionOk="0">
                <a:moveTo>
                  <a:pt x="399364" y="15239"/>
                </a:moveTo>
                <a:lnTo>
                  <a:pt x="382917" y="15239"/>
                </a:lnTo>
                <a:lnTo>
                  <a:pt x="386549" y="17779"/>
                </a:lnTo>
                <a:lnTo>
                  <a:pt x="386549" y="146049"/>
                </a:lnTo>
                <a:lnTo>
                  <a:pt x="382917" y="149859"/>
                </a:lnTo>
                <a:lnTo>
                  <a:pt x="269227" y="149859"/>
                </a:lnTo>
                <a:lnTo>
                  <a:pt x="266687" y="152399"/>
                </a:lnTo>
                <a:lnTo>
                  <a:pt x="265518" y="154939"/>
                </a:lnTo>
                <a:lnTo>
                  <a:pt x="246672" y="186689"/>
                </a:lnTo>
                <a:lnTo>
                  <a:pt x="263094" y="186689"/>
                </a:lnTo>
                <a:lnTo>
                  <a:pt x="271868" y="171449"/>
                </a:lnTo>
                <a:lnTo>
                  <a:pt x="276123" y="165099"/>
                </a:lnTo>
                <a:lnTo>
                  <a:pt x="378421" y="165099"/>
                </a:lnTo>
                <a:lnTo>
                  <a:pt x="387157" y="162559"/>
                </a:lnTo>
                <a:lnTo>
                  <a:pt x="394293" y="157479"/>
                </a:lnTo>
                <a:lnTo>
                  <a:pt x="399110" y="151129"/>
                </a:lnTo>
                <a:lnTo>
                  <a:pt x="400888" y="142239"/>
                </a:lnTo>
                <a:lnTo>
                  <a:pt x="400888" y="22859"/>
                </a:lnTo>
                <a:lnTo>
                  <a:pt x="399364" y="15239"/>
                </a:lnTo>
                <a:close/>
              </a:path>
              <a:path w="493395" h="523239" extrusionOk="0">
                <a:moveTo>
                  <a:pt x="343573" y="105409"/>
                </a:moveTo>
                <a:lnTo>
                  <a:pt x="149771" y="105409"/>
                </a:lnTo>
                <a:lnTo>
                  <a:pt x="146570" y="109219"/>
                </a:lnTo>
                <a:lnTo>
                  <a:pt x="146570" y="116839"/>
                </a:lnTo>
                <a:lnTo>
                  <a:pt x="149771" y="120649"/>
                </a:lnTo>
                <a:lnTo>
                  <a:pt x="343573" y="120649"/>
                </a:lnTo>
                <a:lnTo>
                  <a:pt x="346773" y="116839"/>
                </a:lnTo>
                <a:lnTo>
                  <a:pt x="346773" y="109219"/>
                </a:lnTo>
                <a:lnTo>
                  <a:pt x="343573" y="105409"/>
                </a:lnTo>
                <a:close/>
              </a:path>
              <a:path w="493395" h="523239" extrusionOk="0">
                <a:moveTo>
                  <a:pt x="343573" y="74929"/>
                </a:moveTo>
                <a:lnTo>
                  <a:pt x="149771" y="74929"/>
                </a:lnTo>
                <a:lnTo>
                  <a:pt x="146570" y="78739"/>
                </a:lnTo>
                <a:lnTo>
                  <a:pt x="146570" y="86359"/>
                </a:lnTo>
                <a:lnTo>
                  <a:pt x="149771" y="90169"/>
                </a:lnTo>
                <a:lnTo>
                  <a:pt x="343573" y="90169"/>
                </a:lnTo>
                <a:lnTo>
                  <a:pt x="346773" y="86359"/>
                </a:lnTo>
                <a:lnTo>
                  <a:pt x="346773" y="78739"/>
                </a:lnTo>
                <a:lnTo>
                  <a:pt x="343573" y="74929"/>
                </a:lnTo>
                <a:close/>
              </a:path>
              <a:path w="493395" h="523239" extrusionOk="0">
                <a:moveTo>
                  <a:pt x="343573" y="44449"/>
                </a:moveTo>
                <a:lnTo>
                  <a:pt x="149771" y="44449"/>
                </a:lnTo>
                <a:lnTo>
                  <a:pt x="146570" y="48259"/>
                </a:lnTo>
                <a:lnTo>
                  <a:pt x="146570" y="55879"/>
                </a:lnTo>
                <a:lnTo>
                  <a:pt x="149771" y="59689"/>
                </a:lnTo>
                <a:lnTo>
                  <a:pt x="343573" y="59689"/>
                </a:lnTo>
                <a:lnTo>
                  <a:pt x="346773" y="55879"/>
                </a:lnTo>
                <a:lnTo>
                  <a:pt x="346773" y="48259"/>
                </a:lnTo>
                <a:lnTo>
                  <a:pt x="343573" y="44449"/>
                </a:lnTo>
                <a:close/>
              </a:path>
            </a:pathLst>
          </a:custGeom>
          <a:solidFill>
            <a:srgbClr val="09A7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1" name="Google Shape;61;p1"/>
          <p:cNvSpPr/>
          <p:nvPr/>
        </p:nvSpPr>
        <p:spPr>
          <a:xfrm>
            <a:off x="7926972" y="1589160"/>
            <a:ext cx="469265" cy="476250"/>
          </a:xfrm>
          <a:custGeom>
            <a:avLst/>
            <a:gdLst/>
            <a:ahLst/>
            <a:cxnLst/>
            <a:rect l="l" t="t" r="r" b="b"/>
            <a:pathLst>
              <a:path w="469265" h="476250" extrusionOk="0">
                <a:moveTo>
                  <a:pt x="306516" y="440690"/>
                </a:moveTo>
                <a:lnTo>
                  <a:pt x="286232" y="440690"/>
                </a:lnTo>
                <a:lnTo>
                  <a:pt x="320770" y="467360"/>
                </a:lnTo>
                <a:lnTo>
                  <a:pt x="361265" y="476250"/>
                </a:lnTo>
                <a:lnTo>
                  <a:pt x="402334" y="469900"/>
                </a:lnTo>
                <a:lnTo>
                  <a:pt x="411876" y="463550"/>
                </a:lnTo>
                <a:lnTo>
                  <a:pt x="364921" y="463550"/>
                </a:lnTo>
                <a:lnTo>
                  <a:pt x="330851" y="457200"/>
                </a:lnTo>
                <a:lnTo>
                  <a:pt x="306516" y="440690"/>
                </a:lnTo>
                <a:close/>
              </a:path>
              <a:path w="469265" h="476250" extrusionOk="0">
                <a:moveTo>
                  <a:pt x="415342" y="281940"/>
                </a:moveTo>
                <a:lnTo>
                  <a:pt x="364921" y="281940"/>
                </a:lnTo>
                <a:lnTo>
                  <a:pt x="398991" y="288290"/>
                </a:lnTo>
                <a:lnTo>
                  <a:pt x="428942" y="308610"/>
                </a:lnTo>
                <a:lnTo>
                  <a:pt x="448773" y="339090"/>
                </a:lnTo>
                <a:lnTo>
                  <a:pt x="455383" y="372110"/>
                </a:lnTo>
                <a:lnTo>
                  <a:pt x="448773" y="406400"/>
                </a:lnTo>
                <a:lnTo>
                  <a:pt x="428942" y="436880"/>
                </a:lnTo>
                <a:lnTo>
                  <a:pt x="398991" y="457200"/>
                </a:lnTo>
                <a:lnTo>
                  <a:pt x="364921" y="463550"/>
                </a:lnTo>
                <a:lnTo>
                  <a:pt x="411876" y="463550"/>
                </a:lnTo>
                <a:lnTo>
                  <a:pt x="438594" y="445770"/>
                </a:lnTo>
                <a:lnTo>
                  <a:pt x="462388" y="410210"/>
                </a:lnTo>
                <a:lnTo>
                  <a:pt x="469079" y="368300"/>
                </a:lnTo>
                <a:lnTo>
                  <a:pt x="458927" y="327660"/>
                </a:lnTo>
                <a:lnTo>
                  <a:pt x="432193" y="293370"/>
                </a:lnTo>
                <a:lnTo>
                  <a:pt x="433715" y="284480"/>
                </a:lnTo>
                <a:lnTo>
                  <a:pt x="420370" y="284480"/>
                </a:lnTo>
                <a:lnTo>
                  <a:pt x="415342" y="281940"/>
                </a:lnTo>
                <a:close/>
              </a:path>
              <a:path w="469265" h="476250" extrusionOk="0">
                <a:moveTo>
                  <a:pt x="104609" y="402590"/>
                </a:moveTo>
                <a:lnTo>
                  <a:pt x="98691" y="402590"/>
                </a:lnTo>
                <a:lnTo>
                  <a:pt x="95542" y="408940"/>
                </a:lnTo>
                <a:lnTo>
                  <a:pt x="98005" y="412750"/>
                </a:lnTo>
                <a:lnTo>
                  <a:pt x="122135" y="457200"/>
                </a:lnTo>
                <a:lnTo>
                  <a:pt x="124002" y="461010"/>
                </a:lnTo>
                <a:lnTo>
                  <a:pt x="128143" y="462280"/>
                </a:lnTo>
                <a:lnTo>
                  <a:pt x="131495" y="459740"/>
                </a:lnTo>
                <a:lnTo>
                  <a:pt x="134835" y="458470"/>
                </a:lnTo>
                <a:lnTo>
                  <a:pt x="136029" y="453390"/>
                </a:lnTo>
                <a:lnTo>
                  <a:pt x="134251" y="450850"/>
                </a:lnTo>
                <a:lnTo>
                  <a:pt x="121843" y="427990"/>
                </a:lnTo>
                <a:lnTo>
                  <a:pt x="158467" y="427990"/>
                </a:lnTo>
                <a:lnTo>
                  <a:pt x="131394" y="417830"/>
                </a:lnTo>
                <a:lnTo>
                  <a:pt x="157784" y="417830"/>
                </a:lnTo>
                <a:lnTo>
                  <a:pt x="160947" y="415290"/>
                </a:lnTo>
                <a:lnTo>
                  <a:pt x="161036" y="407670"/>
                </a:lnTo>
                <a:lnTo>
                  <a:pt x="158089" y="403860"/>
                </a:lnTo>
                <a:lnTo>
                  <a:pt x="154241" y="403860"/>
                </a:lnTo>
                <a:lnTo>
                  <a:pt x="104609" y="402590"/>
                </a:lnTo>
                <a:close/>
              </a:path>
              <a:path w="469265" h="476250" extrusionOk="0">
                <a:moveTo>
                  <a:pt x="158467" y="427990"/>
                </a:moveTo>
                <a:lnTo>
                  <a:pt x="121843" y="427990"/>
                </a:lnTo>
                <a:lnTo>
                  <a:pt x="140530" y="435610"/>
                </a:lnTo>
                <a:lnTo>
                  <a:pt x="159726" y="443230"/>
                </a:lnTo>
                <a:lnTo>
                  <a:pt x="179309" y="447040"/>
                </a:lnTo>
                <a:lnTo>
                  <a:pt x="199161" y="449580"/>
                </a:lnTo>
                <a:lnTo>
                  <a:pt x="221142" y="450850"/>
                </a:lnTo>
                <a:lnTo>
                  <a:pt x="243097" y="449580"/>
                </a:lnTo>
                <a:lnTo>
                  <a:pt x="264851" y="447040"/>
                </a:lnTo>
                <a:lnTo>
                  <a:pt x="286232" y="440690"/>
                </a:lnTo>
                <a:lnTo>
                  <a:pt x="306516" y="440690"/>
                </a:lnTo>
                <a:lnTo>
                  <a:pt x="300901" y="436880"/>
                </a:lnTo>
                <a:lnTo>
                  <a:pt x="200533" y="436880"/>
                </a:lnTo>
                <a:lnTo>
                  <a:pt x="182818" y="434340"/>
                </a:lnTo>
                <a:lnTo>
                  <a:pt x="165334" y="430530"/>
                </a:lnTo>
                <a:lnTo>
                  <a:pt x="158467" y="427990"/>
                </a:lnTo>
                <a:close/>
              </a:path>
              <a:path w="469265" h="476250" extrusionOk="0">
                <a:moveTo>
                  <a:pt x="279228" y="347980"/>
                </a:moveTo>
                <a:lnTo>
                  <a:pt x="263677" y="347980"/>
                </a:lnTo>
                <a:lnTo>
                  <a:pt x="260866" y="368300"/>
                </a:lnTo>
                <a:lnTo>
                  <a:pt x="260779" y="370840"/>
                </a:lnTo>
                <a:lnTo>
                  <a:pt x="262108" y="389890"/>
                </a:lnTo>
                <a:lnTo>
                  <a:pt x="267756" y="410210"/>
                </a:lnTo>
                <a:lnTo>
                  <a:pt x="277456" y="429260"/>
                </a:lnTo>
                <a:lnTo>
                  <a:pt x="258511" y="434340"/>
                </a:lnTo>
                <a:lnTo>
                  <a:pt x="239290" y="436880"/>
                </a:lnTo>
                <a:lnTo>
                  <a:pt x="300901" y="436880"/>
                </a:lnTo>
                <a:lnTo>
                  <a:pt x="281012" y="406400"/>
                </a:lnTo>
                <a:lnTo>
                  <a:pt x="274383" y="372110"/>
                </a:lnTo>
                <a:lnTo>
                  <a:pt x="279228" y="347980"/>
                </a:lnTo>
                <a:close/>
              </a:path>
              <a:path w="469265" h="476250" extrusionOk="0">
                <a:moveTo>
                  <a:pt x="315480" y="359410"/>
                </a:moveTo>
                <a:lnTo>
                  <a:pt x="312229" y="361950"/>
                </a:lnTo>
                <a:lnTo>
                  <a:pt x="308978" y="363220"/>
                </a:lnTo>
                <a:lnTo>
                  <a:pt x="307898" y="368300"/>
                </a:lnTo>
                <a:lnTo>
                  <a:pt x="309765" y="370840"/>
                </a:lnTo>
                <a:lnTo>
                  <a:pt x="335864" y="416560"/>
                </a:lnTo>
                <a:lnTo>
                  <a:pt x="341287" y="416560"/>
                </a:lnTo>
                <a:lnTo>
                  <a:pt x="360421" y="397510"/>
                </a:lnTo>
                <a:lnTo>
                  <a:pt x="340995" y="397510"/>
                </a:lnTo>
                <a:lnTo>
                  <a:pt x="321678" y="364490"/>
                </a:lnTo>
                <a:lnTo>
                  <a:pt x="319709" y="360680"/>
                </a:lnTo>
                <a:lnTo>
                  <a:pt x="315480" y="359410"/>
                </a:lnTo>
                <a:close/>
              </a:path>
              <a:path w="469265" h="476250" extrusionOk="0">
                <a:moveTo>
                  <a:pt x="416242" y="326390"/>
                </a:moveTo>
                <a:lnTo>
                  <a:pt x="411899" y="326390"/>
                </a:lnTo>
                <a:lnTo>
                  <a:pt x="340995" y="397510"/>
                </a:lnTo>
                <a:lnTo>
                  <a:pt x="360421" y="397510"/>
                </a:lnTo>
                <a:lnTo>
                  <a:pt x="421652" y="336550"/>
                </a:lnTo>
                <a:lnTo>
                  <a:pt x="421652" y="332740"/>
                </a:lnTo>
                <a:lnTo>
                  <a:pt x="418998" y="328930"/>
                </a:lnTo>
                <a:lnTo>
                  <a:pt x="416242" y="326390"/>
                </a:lnTo>
                <a:close/>
              </a:path>
              <a:path w="469265" h="476250" extrusionOk="0">
                <a:moveTo>
                  <a:pt x="184772" y="336550"/>
                </a:moveTo>
                <a:lnTo>
                  <a:pt x="155232" y="336550"/>
                </a:lnTo>
                <a:lnTo>
                  <a:pt x="163845" y="341630"/>
                </a:lnTo>
                <a:lnTo>
                  <a:pt x="172810" y="345440"/>
                </a:lnTo>
                <a:lnTo>
                  <a:pt x="182072" y="349250"/>
                </a:lnTo>
                <a:lnTo>
                  <a:pt x="191579" y="351790"/>
                </a:lnTo>
                <a:lnTo>
                  <a:pt x="191579" y="378460"/>
                </a:lnTo>
                <a:lnTo>
                  <a:pt x="194627" y="382270"/>
                </a:lnTo>
                <a:lnTo>
                  <a:pt x="246532" y="382270"/>
                </a:lnTo>
                <a:lnTo>
                  <a:pt x="249580" y="378460"/>
                </a:lnTo>
                <a:lnTo>
                  <a:pt x="249580" y="368300"/>
                </a:lnTo>
                <a:lnTo>
                  <a:pt x="205359" y="368300"/>
                </a:lnTo>
                <a:lnTo>
                  <a:pt x="205359" y="342900"/>
                </a:lnTo>
                <a:lnTo>
                  <a:pt x="202704" y="340360"/>
                </a:lnTo>
                <a:lnTo>
                  <a:pt x="199250" y="339090"/>
                </a:lnTo>
                <a:lnTo>
                  <a:pt x="184772" y="336550"/>
                </a:lnTo>
                <a:close/>
              </a:path>
              <a:path w="469265" h="476250" extrusionOk="0">
                <a:moveTo>
                  <a:pt x="326383" y="121920"/>
                </a:moveTo>
                <a:lnTo>
                  <a:pt x="307111" y="121920"/>
                </a:lnTo>
                <a:lnTo>
                  <a:pt x="328676" y="143510"/>
                </a:lnTo>
                <a:lnTo>
                  <a:pt x="310756" y="161290"/>
                </a:lnTo>
                <a:lnTo>
                  <a:pt x="310553" y="165100"/>
                </a:lnTo>
                <a:lnTo>
                  <a:pt x="312623" y="168910"/>
                </a:lnTo>
                <a:lnTo>
                  <a:pt x="316763" y="173990"/>
                </a:lnTo>
                <a:lnTo>
                  <a:pt x="320306" y="181610"/>
                </a:lnTo>
                <a:lnTo>
                  <a:pt x="326021" y="194310"/>
                </a:lnTo>
                <a:lnTo>
                  <a:pt x="328282" y="201930"/>
                </a:lnTo>
                <a:lnTo>
                  <a:pt x="330352" y="213360"/>
                </a:lnTo>
                <a:lnTo>
                  <a:pt x="333209" y="214630"/>
                </a:lnTo>
                <a:lnTo>
                  <a:pt x="358419" y="214630"/>
                </a:lnTo>
                <a:lnTo>
                  <a:pt x="358419" y="246380"/>
                </a:lnTo>
                <a:lnTo>
                  <a:pt x="333108" y="246380"/>
                </a:lnTo>
                <a:lnTo>
                  <a:pt x="330250" y="247650"/>
                </a:lnTo>
                <a:lnTo>
                  <a:pt x="312755" y="281940"/>
                </a:lnTo>
                <a:lnTo>
                  <a:pt x="305061" y="287020"/>
                </a:lnTo>
                <a:lnTo>
                  <a:pt x="297846" y="293370"/>
                </a:lnTo>
                <a:lnTo>
                  <a:pt x="291147" y="298450"/>
                </a:lnTo>
                <a:lnTo>
                  <a:pt x="284750" y="306070"/>
                </a:lnTo>
                <a:lnTo>
                  <a:pt x="279015" y="313690"/>
                </a:lnTo>
                <a:lnTo>
                  <a:pt x="273981" y="321310"/>
                </a:lnTo>
                <a:lnTo>
                  <a:pt x="269684" y="330200"/>
                </a:lnTo>
                <a:lnTo>
                  <a:pt x="262868" y="332740"/>
                </a:lnTo>
                <a:lnTo>
                  <a:pt x="248722" y="337820"/>
                </a:lnTo>
                <a:lnTo>
                  <a:pt x="241414" y="339090"/>
                </a:lnTo>
                <a:lnTo>
                  <a:pt x="238163" y="340360"/>
                </a:lnTo>
                <a:lnTo>
                  <a:pt x="235800" y="342900"/>
                </a:lnTo>
                <a:lnTo>
                  <a:pt x="235800" y="368300"/>
                </a:lnTo>
                <a:lnTo>
                  <a:pt x="249580" y="368300"/>
                </a:lnTo>
                <a:lnTo>
                  <a:pt x="249580" y="351790"/>
                </a:lnTo>
                <a:lnTo>
                  <a:pt x="263677" y="347980"/>
                </a:lnTo>
                <a:lnTo>
                  <a:pt x="279228" y="347980"/>
                </a:lnTo>
                <a:lnTo>
                  <a:pt x="281012" y="339090"/>
                </a:lnTo>
                <a:lnTo>
                  <a:pt x="300901" y="308610"/>
                </a:lnTo>
                <a:lnTo>
                  <a:pt x="330851" y="288290"/>
                </a:lnTo>
                <a:lnTo>
                  <a:pt x="364921" y="281940"/>
                </a:lnTo>
                <a:lnTo>
                  <a:pt x="415342" y="281940"/>
                </a:lnTo>
                <a:lnTo>
                  <a:pt x="407800" y="278130"/>
                </a:lnTo>
                <a:lnTo>
                  <a:pt x="394269" y="273050"/>
                </a:lnTo>
                <a:lnTo>
                  <a:pt x="389489" y="271780"/>
                </a:lnTo>
                <a:lnTo>
                  <a:pt x="338328" y="271780"/>
                </a:lnTo>
                <a:lnTo>
                  <a:pt x="341972" y="259080"/>
                </a:lnTo>
                <a:lnTo>
                  <a:pt x="368960" y="259080"/>
                </a:lnTo>
                <a:lnTo>
                  <a:pt x="372110" y="256540"/>
                </a:lnTo>
                <a:lnTo>
                  <a:pt x="372110" y="204470"/>
                </a:lnTo>
                <a:lnTo>
                  <a:pt x="369062" y="201930"/>
                </a:lnTo>
                <a:lnTo>
                  <a:pt x="341972" y="201930"/>
                </a:lnTo>
                <a:lnTo>
                  <a:pt x="339301" y="191770"/>
                </a:lnTo>
                <a:lnTo>
                  <a:pt x="335878" y="182880"/>
                </a:lnTo>
                <a:lnTo>
                  <a:pt x="331734" y="173990"/>
                </a:lnTo>
                <a:lnTo>
                  <a:pt x="326898" y="165100"/>
                </a:lnTo>
                <a:lnTo>
                  <a:pt x="343357" y="148590"/>
                </a:lnTo>
                <a:lnTo>
                  <a:pt x="346011" y="146050"/>
                </a:lnTo>
                <a:lnTo>
                  <a:pt x="346011" y="140970"/>
                </a:lnTo>
                <a:lnTo>
                  <a:pt x="326383" y="121920"/>
                </a:lnTo>
                <a:close/>
              </a:path>
              <a:path w="469265" h="476250" extrusionOk="0">
                <a:moveTo>
                  <a:pt x="218403" y="10160"/>
                </a:moveTo>
                <a:lnTo>
                  <a:pt x="135104" y="26670"/>
                </a:lnTo>
                <a:lnTo>
                  <a:pt x="91834" y="50800"/>
                </a:lnTo>
                <a:lnTo>
                  <a:pt x="55386" y="83820"/>
                </a:lnTo>
                <a:lnTo>
                  <a:pt x="27063" y="124460"/>
                </a:lnTo>
                <a:lnTo>
                  <a:pt x="8167" y="170180"/>
                </a:lnTo>
                <a:lnTo>
                  <a:pt x="0" y="220980"/>
                </a:lnTo>
                <a:lnTo>
                  <a:pt x="1492" y="257810"/>
                </a:lnTo>
                <a:lnTo>
                  <a:pt x="23013" y="328930"/>
                </a:lnTo>
                <a:lnTo>
                  <a:pt x="42951" y="361950"/>
                </a:lnTo>
                <a:lnTo>
                  <a:pt x="49542" y="365760"/>
                </a:lnTo>
                <a:lnTo>
                  <a:pt x="52603" y="363220"/>
                </a:lnTo>
                <a:lnTo>
                  <a:pt x="55549" y="360680"/>
                </a:lnTo>
                <a:lnTo>
                  <a:pt x="56248" y="356870"/>
                </a:lnTo>
                <a:lnTo>
                  <a:pt x="53975" y="353060"/>
                </a:lnTo>
                <a:lnTo>
                  <a:pt x="35312" y="322580"/>
                </a:lnTo>
                <a:lnTo>
                  <a:pt x="22358" y="290830"/>
                </a:lnTo>
                <a:lnTo>
                  <a:pt x="15166" y="256540"/>
                </a:lnTo>
                <a:lnTo>
                  <a:pt x="13792" y="220980"/>
                </a:lnTo>
                <a:lnTo>
                  <a:pt x="21443" y="173990"/>
                </a:lnTo>
                <a:lnTo>
                  <a:pt x="39152" y="130810"/>
                </a:lnTo>
                <a:lnTo>
                  <a:pt x="65698" y="92710"/>
                </a:lnTo>
                <a:lnTo>
                  <a:pt x="99861" y="62230"/>
                </a:lnTo>
                <a:lnTo>
                  <a:pt x="140420" y="39370"/>
                </a:lnTo>
                <a:lnTo>
                  <a:pt x="186156" y="26670"/>
                </a:lnTo>
                <a:lnTo>
                  <a:pt x="217604" y="24130"/>
                </a:lnTo>
                <a:lnTo>
                  <a:pt x="296501" y="24130"/>
                </a:lnTo>
                <a:lnTo>
                  <a:pt x="286762" y="20320"/>
                </a:lnTo>
                <a:lnTo>
                  <a:pt x="252923" y="12700"/>
                </a:lnTo>
                <a:lnTo>
                  <a:pt x="218403" y="10160"/>
                </a:lnTo>
                <a:close/>
              </a:path>
              <a:path w="469265" h="476250" extrusionOk="0">
                <a:moveTo>
                  <a:pt x="136029" y="105410"/>
                </a:moveTo>
                <a:lnTo>
                  <a:pt x="131597" y="105410"/>
                </a:lnTo>
                <a:lnTo>
                  <a:pt x="94957" y="140970"/>
                </a:lnTo>
                <a:lnTo>
                  <a:pt x="94957" y="146050"/>
                </a:lnTo>
                <a:lnTo>
                  <a:pt x="97612" y="148590"/>
                </a:lnTo>
                <a:lnTo>
                  <a:pt x="114160" y="165100"/>
                </a:lnTo>
                <a:lnTo>
                  <a:pt x="109325" y="173990"/>
                </a:lnTo>
                <a:lnTo>
                  <a:pt x="105184" y="182880"/>
                </a:lnTo>
                <a:lnTo>
                  <a:pt x="101762" y="191770"/>
                </a:lnTo>
                <a:lnTo>
                  <a:pt x="99085" y="201930"/>
                </a:lnTo>
                <a:lnTo>
                  <a:pt x="72009" y="201930"/>
                </a:lnTo>
                <a:lnTo>
                  <a:pt x="68948" y="204470"/>
                </a:lnTo>
                <a:lnTo>
                  <a:pt x="68948" y="256540"/>
                </a:lnTo>
                <a:lnTo>
                  <a:pt x="72009" y="259080"/>
                </a:lnTo>
                <a:lnTo>
                  <a:pt x="98996" y="259080"/>
                </a:lnTo>
                <a:lnTo>
                  <a:pt x="101666" y="269240"/>
                </a:lnTo>
                <a:lnTo>
                  <a:pt x="105084" y="278130"/>
                </a:lnTo>
                <a:lnTo>
                  <a:pt x="109224" y="287020"/>
                </a:lnTo>
                <a:lnTo>
                  <a:pt x="114058" y="295910"/>
                </a:lnTo>
                <a:lnTo>
                  <a:pt x="94957" y="314960"/>
                </a:lnTo>
                <a:lnTo>
                  <a:pt x="94957" y="318770"/>
                </a:lnTo>
                <a:lnTo>
                  <a:pt x="129032" y="353060"/>
                </a:lnTo>
                <a:lnTo>
                  <a:pt x="131686" y="355600"/>
                </a:lnTo>
                <a:lnTo>
                  <a:pt x="136118" y="355600"/>
                </a:lnTo>
                <a:lnTo>
                  <a:pt x="138785" y="353060"/>
                </a:lnTo>
                <a:lnTo>
                  <a:pt x="152701" y="339090"/>
                </a:lnTo>
                <a:lnTo>
                  <a:pt x="133858" y="339090"/>
                </a:lnTo>
                <a:lnTo>
                  <a:pt x="112293" y="317500"/>
                </a:lnTo>
                <a:lnTo>
                  <a:pt x="130213" y="299720"/>
                </a:lnTo>
                <a:lnTo>
                  <a:pt x="130403" y="295910"/>
                </a:lnTo>
                <a:lnTo>
                  <a:pt x="128346" y="292100"/>
                </a:lnTo>
                <a:lnTo>
                  <a:pt x="124206" y="287020"/>
                </a:lnTo>
                <a:lnTo>
                  <a:pt x="120662" y="280670"/>
                </a:lnTo>
                <a:lnTo>
                  <a:pt x="114947" y="266700"/>
                </a:lnTo>
                <a:lnTo>
                  <a:pt x="112687" y="259080"/>
                </a:lnTo>
                <a:lnTo>
                  <a:pt x="110617" y="247650"/>
                </a:lnTo>
                <a:lnTo>
                  <a:pt x="107759" y="246380"/>
                </a:lnTo>
                <a:lnTo>
                  <a:pt x="82537" y="246380"/>
                </a:lnTo>
                <a:lnTo>
                  <a:pt x="82537" y="215900"/>
                </a:lnTo>
                <a:lnTo>
                  <a:pt x="108051" y="215900"/>
                </a:lnTo>
                <a:lnTo>
                  <a:pt x="110909" y="213360"/>
                </a:lnTo>
                <a:lnTo>
                  <a:pt x="124206" y="173990"/>
                </a:lnTo>
                <a:lnTo>
                  <a:pt x="130314" y="165100"/>
                </a:lnTo>
                <a:lnTo>
                  <a:pt x="129921" y="161290"/>
                </a:lnTo>
                <a:lnTo>
                  <a:pt x="112191" y="143510"/>
                </a:lnTo>
                <a:lnTo>
                  <a:pt x="133756" y="121920"/>
                </a:lnTo>
                <a:lnTo>
                  <a:pt x="152583" y="121920"/>
                </a:lnTo>
                <a:lnTo>
                  <a:pt x="136029" y="105410"/>
                </a:lnTo>
                <a:close/>
              </a:path>
              <a:path w="469265" h="476250" extrusionOk="0">
                <a:moveTo>
                  <a:pt x="155232" y="320040"/>
                </a:moveTo>
                <a:lnTo>
                  <a:pt x="151587" y="321310"/>
                </a:lnTo>
                <a:lnTo>
                  <a:pt x="133858" y="339090"/>
                </a:lnTo>
                <a:lnTo>
                  <a:pt x="152701" y="339090"/>
                </a:lnTo>
                <a:lnTo>
                  <a:pt x="155232" y="336550"/>
                </a:lnTo>
                <a:lnTo>
                  <a:pt x="184772" y="336550"/>
                </a:lnTo>
                <a:lnTo>
                  <a:pt x="170992" y="330200"/>
                </a:lnTo>
                <a:lnTo>
                  <a:pt x="164287" y="326390"/>
                </a:lnTo>
                <a:lnTo>
                  <a:pt x="158089" y="322580"/>
                </a:lnTo>
                <a:lnTo>
                  <a:pt x="155232" y="320040"/>
                </a:lnTo>
                <a:close/>
              </a:path>
              <a:path w="469265" h="476250" extrusionOk="0">
                <a:moveTo>
                  <a:pt x="220535" y="162560"/>
                </a:moveTo>
                <a:lnTo>
                  <a:pt x="193935" y="167640"/>
                </a:lnTo>
                <a:lnTo>
                  <a:pt x="172204" y="181610"/>
                </a:lnTo>
                <a:lnTo>
                  <a:pt x="157547" y="204470"/>
                </a:lnTo>
                <a:lnTo>
                  <a:pt x="152171" y="229870"/>
                </a:lnTo>
                <a:lnTo>
                  <a:pt x="157547" y="256540"/>
                </a:lnTo>
                <a:lnTo>
                  <a:pt x="172204" y="278130"/>
                </a:lnTo>
                <a:lnTo>
                  <a:pt x="193935" y="293370"/>
                </a:lnTo>
                <a:lnTo>
                  <a:pt x="220535" y="298450"/>
                </a:lnTo>
                <a:lnTo>
                  <a:pt x="247069" y="293370"/>
                </a:lnTo>
                <a:lnTo>
                  <a:pt x="259726" y="284480"/>
                </a:lnTo>
                <a:lnTo>
                  <a:pt x="220484" y="284480"/>
                </a:lnTo>
                <a:lnTo>
                  <a:pt x="199959" y="280670"/>
                </a:lnTo>
                <a:lnTo>
                  <a:pt x="181927" y="269240"/>
                </a:lnTo>
                <a:lnTo>
                  <a:pt x="169954" y="251460"/>
                </a:lnTo>
                <a:lnTo>
                  <a:pt x="165963" y="231140"/>
                </a:lnTo>
                <a:lnTo>
                  <a:pt x="169954" y="209550"/>
                </a:lnTo>
                <a:lnTo>
                  <a:pt x="181927" y="191770"/>
                </a:lnTo>
                <a:lnTo>
                  <a:pt x="199959" y="180340"/>
                </a:lnTo>
                <a:lnTo>
                  <a:pt x="220484" y="176530"/>
                </a:lnTo>
                <a:lnTo>
                  <a:pt x="260916" y="176530"/>
                </a:lnTo>
                <a:lnTo>
                  <a:pt x="247112" y="167640"/>
                </a:lnTo>
                <a:lnTo>
                  <a:pt x="220535" y="162560"/>
                </a:lnTo>
                <a:close/>
              </a:path>
              <a:path w="469265" h="476250" extrusionOk="0">
                <a:moveTo>
                  <a:pt x="260916" y="176530"/>
                </a:moveTo>
                <a:lnTo>
                  <a:pt x="220484" y="176530"/>
                </a:lnTo>
                <a:lnTo>
                  <a:pt x="241009" y="180340"/>
                </a:lnTo>
                <a:lnTo>
                  <a:pt x="259041" y="191770"/>
                </a:lnTo>
                <a:lnTo>
                  <a:pt x="271007" y="209550"/>
                </a:lnTo>
                <a:lnTo>
                  <a:pt x="274996" y="231140"/>
                </a:lnTo>
                <a:lnTo>
                  <a:pt x="271007" y="251460"/>
                </a:lnTo>
                <a:lnTo>
                  <a:pt x="259041" y="269240"/>
                </a:lnTo>
                <a:lnTo>
                  <a:pt x="241009" y="280670"/>
                </a:lnTo>
                <a:lnTo>
                  <a:pt x="220484" y="284480"/>
                </a:lnTo>
                <a:lnTo>
                  <a:pt x="259726" y="284480"/>
                </a:lnTo>
                <a:lnTo>
                  <a:pt x="268766" y="278130"/>
                </a:lnTo>
                <a:lnTo>
                  <a:pt x="283411" y="256540"/>
                </a:lnTo>
                <a:lnTo>
                  <a:pt x="288785" y="229870"/>
                </a:lnTo>
                <a:lnTo>
                  <a:pt x="283425" y="203200"/>
                </a:lnTo>
                <a:lnTo>
                  <a:pt x="268805" y="181610"/>
                </a:lnTo>
                <a:lnTo>
                  <a:pt x="260916" y="176530"/>
                </a:lnTo>
                <a:close/>
              </a:path>
              <a:path w="469265" h="476250" extrusionOk="0">
                <a:moveTo>
                  <a:pt x="391515" y="95250"/>
                </a:moveTo>
                <a:lnTo>
                  <a:pt x="388467" y="97790"/>
                </a:lnTo>
                <a:lnTo>
                  <a:pt x="385508" y="100330"/>
                </a:lnTo>
                <a:lnTo>
                  <a:pt x="384822" y="104140"/>
                </a:lnTo>
                <a:lnTo>
                  <a:pt x="387083" y="107950"/>
                </a:lnTo>
                <a:lnTo>
                  <a:pt x="410402" y="148590"/>
                </a:lnTo>
                <a:lnTo>
                  <a:pt x="423895" y="191770"/>
                </a:lnTo>
                <a:lnTo>
                  <a:pt x="427304" y="238760"/>
                </a:lnTo>
                <a:lnTo>
                  <a:pt x="420370" y="284480"/>
                </a:lnTo>
                <a:lnTo>
                  <a:pt x="433715" y="284480"/>
                </a:lnTo>
                <a:lnTo>
                  <a:pt x="440887" y="242570"/>
                </a:lnTo>
                <a:lnTo>
                  <a:pt x="437907" y="191770"/>
                </a:lnTo>
                <a:lnTo>
                  <a:pt x="423551" y="143510"/>
                </a:lnTo>
                <a:lnTo>
                  <a:pt x="398119" y="99060"/>
                </a:lnTo>
                <a:lnTo>
                  <a:pt x="395846" y="96520"/>
                </a:lnTo>
                <a:lnTo>
                  <a:pt x="391515" y="95250"/>
                </a:lnTo>
                <a:close/>
              </a:path>
              <a:path w="469265" h="476250" extrusionOk="0">
                <a:moveTo>
                  <a:pt x="364921" y="267970"/>
                </a:moveTo>
                <a:lnTo>
                  <a:pt x="358094" y="269240"/>
                </a:lnTo>
                <a:lnTo>
                  <a:pt x="351367" y="269240"/>
                </a:lnTo>
                <a:lnTo>
                  <a:pt x="338328" y="271780"/>
                </a:lnTo>
                <a:lnTo>
                  <a:pt x="389489" y="271780"/>
                </a:lnTo>
                <a:lnTo>
                  <a:pt x="379927" y="269240"/>
                </a:lnTo>
                <a:lnTo>
                  <a:pt x="364921" y="267970"/>
                </a:lnTo>
                <a:close/>
              </a:path>
              <a:path w="469265" h="476250" extrusionOk="0">
                <a:moveTo>
                  <a:pt x="152583" y="121920"/>
                </a:moveTo>
                <a:lnTo>
                  <a:pt x="133756" y="121920"/>
                </a:lnTo>
                <a:lnTo>
                  <a:pt x="151688" y="140970"/>
                </a:lnTo>
                <a:lnTo>
                  <a:pt x="155625" y="140970"/>
                </a:lnTo>
                <a:lnTo>
                  <a:pt x="158280" y="138430"/>
                </a:lnTo>
                <a:lnTo>
                  <a:pt x="164490" y="134620"/>
                </a:lnTo>
                <a:lnTo>
                  <a:pt x="170992" y="130810"/>
                </a:lnTo>
                <a:lnTo>
                  <a:pt x="184772" y="125730"/>
                </a:lnTo>
                <a:lnTo>
                  <a:pt x="188372" y="124460"/>
                </a:lnTo>
                <a:lnTo>
                  <a:pt x="155130" y="124460"/>
                </a:lnTo>
                <a:lnTo>
                  <a:pt x="152583" y="121920"/>
                </a:lnTo>
                <a:close/>
              </a:path>
              <a:path w="469265" h="476250" extrusionOk="0">
                <a:moveTo>
                  <a:pt x="249491" y="92710"/>
                </a:moveTo>
                <a:lnTo>
                  <a:pt x="235699" y="92710"/>
                </a:lnTo>
                <a:lnTo>
                  <a:pt x="235699" y="118110"/>
                </a:lnTo>
                <a:lnTo>
                  <a:pt x="238353" y="120650"/>
                </a:lnTo>
                <a:lnTo>
                  <a:pt x="241808" y="121920"/>
                </a:lnTo>
                <a:lnTo>
                  <a:pt x="256184" y="124460"/>
                </a:lnTo>
                <a:lnTo>
                  <a:pt x="262978" y="128270"/>
                </a:lnTo>
                <a:lnTo>
                  <a:pt x="269976" y="130810"/>
                </a:lnTo>
                <a:lnTo>
                  <a:pt x="276669" y="134620"/>
                </a:lnTo>
                <a:lnTo>
                  <a:pt x="282879" y="138430"/>
                </a:lnTo>
                <a:lnTo>
                  <a:pt x="285737" y="140970"/>
                </a:lnTo>
                <a:lnTo>
                  <a:pt x="289382" y="139700"/>
                </a:lnTo>
                <a:lnTo>
                  <a:pt x="304578" y="124460"/>
                </a:lnTo>
                <a:lnTo>
                  <a:pt x="285826" y="124460"/>
                </a:lnTo>
                <a:lnTo>
                  <a:pt x="277227" y="119380"/>
                </a:lnTo>
                <a:lnTo>
                  <a:pt x="268287" y="115570"/>
                </a:lnTo>
                <a:lnTo>
                  <a:pt x="259033" y="111760"/>
                </a:lnTo>
                <a:lnTo>
                  <a:pt x="249491" y="109220"/>
                </a:lnTo>
                <a:lnTo>
                  <a:pt x="249491" y="92710"/>
                </a:lnTo>
                <a:close/>
              </a:path>
              <a:path w="469265" h="476250" extrusionOk="0">
                <a:moveTo>
                  <a:pt x="246430" y="78740"/>
                </a:moveTo>
                <a:lnTo>
                  <a:pt x="194525" y="78740"/>
                </a:lnTo>
                <a:lnTo>
                  <a:pt x="191477" y="81280"/>
                </a:lnTo>
                <a:lnTo>
                  <a:pt x="191477" y="109220"/>
                </a:lnTo>
                <a:lnTo>
                  <a:pt x="181933" y="111760"/>
                </a:lnTo>
                <a:lnTo>
                  <a:pt x="172675" y="115570"/>
                </a:lnTo>
                <a:lnTo>
                  <a:pt x="163731" y="119380"/>
                </a:lnTo>
                <a:lnTo>
                  <a:pt x="155130" y="124460"/>
                </a:lnTo>
                <a:lnTo>
                  <a:pt x="188372" y="124460"/>
                </a:lnTo>
                <a:lnTo>
                  <a:pt x="191973" y="123190"/>
                </a:lnTo>
                <a:lnTo>
                  <a:pt x="199555" y="121920"/>
                </a:lnTo>
                <a:lnTo>
                  <a:pt x="202996" y="120650"/>
                </a:lnTo>
                <a:lnTo>
                  <a:pt x="205359" y="118110"/>
                </a:lnTo>
                <a:lnTo>
                  <a:pt x="205232" y="115570"/>
                </a:lnTo>
                <a:lnTo>
                  <a:pt x="205168" y="92710"/>
                </a:lnTo>
                <a:lnTo>
                  <a:pt x="249491" y="92710"/>
                </a:lnTo>
                <a:lnTo>
                  <a:pt x="249491" y="81280"/>
                </a:lnTo>
                <a:lnTo>
                  <a:pt x="246430" y="78740"/>
                </a:lnTo>
                <a:close/>
              </a:path>
              <a:path w="469265" h="476250" extrusionOk="0">
                <a:moveTo>
                  <a:pt x="309372" y="105410"/>
                </a:moveTo>
                <a:lnTo>
                  <a:pt x="304939" y="105410"/>
                </a:lnTo>
                <a:lnTo>
                  <a:pt x="285826" y="124460"/>
                </a:lnTo>
                <a:lnTo>
                  <a:pt x="304578" y="124460"/>
                </a:lnTo>
                <a:lnTo>
                  <a:pt x="307111" y="121920"/>
                </a:lnTo>
                <a:lnTo>
                  <a:pt x="326383" y="121920"/>
                </a:lnTo>
                <a:lnTo>
                  <a:pt x="309372" y="105410"/>
                </a:lnTo>
                <a:close/>
              </a:path>
              <a:path w="469265" h="476250" extrusionOk="0">
                <a:moveTo>
                  <a:pt x="296501" y="24130"/>
                </a:moveTo>
                <a:lnTo>
                  <a:pt x="217604" y="24130"/>
                </a:lnTo>
                <a:lnTo>
                  <a:pt x="249058" y="25400"/>
                </a:lnTo>
                <a:lnTo>
                  <a:pt x="279937" y="31750"/>
                </a:lnTo>
                <a:lnTo>
                  <a:pt x="309664" y="43180"/>
                </a:lnTo>
                <a:lnTo>
                  <a:pt x="283273" y="43180"/>
                </a:lnTo>
                <a:lnTo>
                  <a:pt x="280123" y="45720"/>
                </a:lnTo>
                <a:lnTo>
                  <a:pt x="279920" y="53340"/>
                </a:lnTo>
                <a:lnTo>
                  <a:pt x="282981" y="57150"/>
                </a:lnTo>
                <a:lnTo>
                  <a:pt x="286715" y="57150"/>
                </a:lnTo>
                <a:lnTo>
                  <a:pt x="336461" y="58420"/>
                </a:lnTo>
                <a:lnTo>
                  <a:pt x="342366" y="58420"/>
                </a:lnTo>
                <a:lnTo>
                  <a:pt x="345516" y="52070"/>
                </a:lnTo>
                <a:lnTo>
                  <a:pt x="343052" y="48260"/>
                </a:lnTo>
                <a:lnTo>
                  <a:pt x="334779" y="33020"/>
                </a:lnTo>
                <a:lnTo>
                  <a:pt x="319227" y="33020"/>
                </a:lnTo>
                <a:lnTo>
                  <a:pt x="296501" y="24130"/>
                </a:lnTo>
                <a:close/>
              </a:path>
              <a:path w="469265" h="476250" extrusionOk="0">
                <a:moveTo>
                  <a:pt x="317055" y="0"/>
                </a:moveTo>
                <a:lnTo>
                  <a:pt x="312915" y="0"/>
                </a:lnTo>
                <a:lnTo>
                  <a:pt x="306222" y="2540"/>
                </a:lnTo>
                <a:lnTo>
                  <a:pt x="305041" y="7620"/>
                </a:lnTo>
                <a:lnTo>
                  <a:pt x="306806" y="10160"/>
                </a:lnTo>
                <a:lnTo>
                  <a:pt x="319227" y="33020"/>
                </a:lnTo>
                <a:lnTo>
                  <a:pt x="334779" y="33020"/>
                </a:lnTo>
                <a:lnTo>
                  <a:pt x="318922" y="3810"/>
                </a:lnTo>
                <a:lnTo>
                  <a:pt x="317055" y="0"/>
                </a:lnTo>
                <a:close/>
              </a:path>
            </a:pathLst>
          </a:custGeom>
          <a:solidFill>
            <a:srgbClr val="B0DCC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2" name="Google Shape;62;p1"/>
          <p:cNvSpPr txBox="1"/>
          <p:nvPr/>
        </p:nvSpPr>
        <p:spPr>
          <a:xfrm>
            <a:off x="899825" y="910238"/>
            <a:ext cx="1884600" cy="4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>
                <a:solidFill>
                  <a:schemeClr val="lt1"/>
                </a:solidFill>
              </a:rPr>
              <a:t>Validation</a:t>
            </a:r>
            <a:endParaRPr sz="2500" b="1">
              <a:solidFill>
                <a:schemeClr val="lt1"/>
              </a:solidFill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3861550" y="910238"/>
            <a:ext cx="2115000" cy="4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>
                <a:solidFill>
                  <a:schemeClr val="lt1"/>
                </a:solidFill>
              </a:rPr>
              <a:t>Negotiation</a:t>
            </a:r>
            <a:endParaRPr sz="2500" b="1">
              <a:solidFill>
                <a:schemeClr val="lt1"/>
              </a:solidFill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7153725" y="910250"/>
            <a:ext cx="2115000" cy="4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>
                <a:solidFill>
                  <a:schemeClr val="lt1"/>
                </a:solidFill>
              </a:rPr>
              <a:t>Execution</a:t>
            </a:r>
            <a:endParaRPr sz="25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Change Order 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Order Procedure</dc:title>
  <cp:revision>14</cp:revision>
  <dcterms:created xsi:type="dcterms:W3CDTF">2023-12-28T15:59:11Z</dcterms:created>
  <dcterms:modified xsi:type="dcterms:W3CDTF">2024-01-03T19:07:54Z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2023-12-26T00:00:00Z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2023-12-28T00:00:00Z</vt:filetime>
  </property>
  <property fmtid="{D5CDD505-2E9C-101B-9397-08002B2CF9AE}" pid="5" name="Producer">
    <vt:lpwstr>Adobe PDF library 17.00</vt:lpwstr>
  </property>
</Properties>
</file>